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96" r:id="rId3"/>
    <p:sldId id="300" r:id="rId4"/>
    <p:sldId id="299" r:id="rId5"/>
    <p:sldId id="294" r:id="rId6"/>
    <p:sldId id="297" r:id="rId7"/>
    <p:sldId id="289" r:id="rId8"/>
    <p:sldId id="279" r:id="rId9"/>
    <p:sldId id="280" r:id="rId10"/>
    <p:sldId id="281" r:id="rId11"/>
    <p:sldId id="316" r:id="rId12"/>
    <p:sldId id="311" r:id="rId13"/>
    <p:sldId id="312" r:id="rId14"/>
    <p:sldId id="314" r:id="rId15"/>
    <p:sldId id="313" r:id="rId16"/>
    <p:sldId id="282" r:id="rId1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D6B"/>
    <a:srgbClr val="8B455C"/>
    <a:srgbClr val="FF6699"/>
    <a:srgbClr val="FFFF66"/>
    <a:srgbClr val="FFFF00"/>
    <a:srgbClr val="000000"/>
    <a:srgbClr val="FFFF99"/>
    <a:srgbClr val="FFFFFF"/>
    <a:srgbClr val="0000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sfhdn0b.sirhgw.nissay-intra.net\113\&#22269;&#38555;&#20250;&#35336;\&#20491;&#21029;&#26989;&#21209;\2016&#24180;&#24230;\20170118%20&#31038;&#38263;&#31859;&#12503;&#12523;\4.&#12503;&#12524;&#12476;&#12531;&#36039;&#26009;\&#12464;&#12521;&#12501;\&#37329;&#21033;&#24773;&#22577;+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/>
              <a:t>JGB Yield</a:t>
            </a:r>
            <a:endParaRPr lang="ja-JP" sz="1400" b="0"/>
          </a:p>
        </c:rich>
      </c:tx>
      <c:layout>
        <c:manualLayout>
          <c:xMode val="edge"/>
          <c:yMode val="edge"/>
          <c:x val="0.41010564634194596"/>
          <c:y val="2.00001698816774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052263779527559E-2"/>
          <c:y val="8.7067701096186501E-2"/>
          <c:w val="0.87324918571165189"/>
          <c:h val="0.82593286786976883"/>
        </c:manualLayout>
      </c:layout>
      <c:lineChart>
        <c:grouping val="standard"/>
        <c:varyColors val="0"/>
        <c:ser>
          <c:idx val="0"/>
          <c:order val="0"/>
          <c:tx>
            <c:strRef>
              <c:f>'2013以降'!$B$2</c:f>
              <c:strCache>
                <c:ptCount val="1"/>
                <c:pt idx="0">
                  <c:v>10 year</c:v>
                </c:pt>
              </c:strCache>
            </c:strRef>
          </c:tx>
          <c:marker>
            <c:symbol val="none"/>
          </c:marker>
          <c:cat>
            <c:numRef>
              <c:f>'2013以降'!$A$3:$A$962</c:f>
              <c:numCache>
                <c:formatCode>m/d/yyyy</c:formatCode>
                <c:ptCount val="960"/>
                <c:pt idx="0">
                  <c:v>41278</c:v>
                </c:pt>
                <c:pt idx="1">
                  <c:v>41281</c:v>
                </c:pt>
                <c:pt idx="2">
                  <c:v>41282</c:v>
                </c:pt>
                <c:pt idx="3">
                  <c:v>41283</c:v>
                </c:pt>
                <c:pt idx="4">
                  <c:v>41284</c:v>
                </c:pt>
                <c:pt idx="5">
                  <c:v>41285</c:v>
                </c:pt>
                <c:pt idx="6">
                  <c:v>41289</c:v>
                </c:pt>
                <c:pt idx="7">
                  <c:v>41290</c:v>
                </c:pt>
                <c:pt idx="8">
                  <c:v>41291</c:v>
                </c:pt>
                <c:pt idx="9">
                  <c:v>41292</c:v>
                </c:pt>
                <c:pt idx="10">
                  <c:v>41295</c:v>
                </c:pt>
                <c:pt idx="11">
                  <c:v>41296</c:v>
                </c:pt>
                <c:pt idx="12">
                  <c:v>41297</c:v>
                </c:pt>
                <c:pt idx="13">
                  <c:v>41298</c:v>
                </c:pt>
                <c:pt idx="14">
                  <c:v>41299</c:v>
                </c:pt>
                <c:pt idx="15">
                  <c:v>41302</c:v>
                </c:pt>
                <c:pt idx="16">
                  <c:v>41303</c:v>
                </c:pt>
                <c:pt idx="17">
                  <c:v>41304</c:v>
                </c:pt>
                <c:pt idx="18">
                  <c:v>41305</c:v>
                </c:pt>
                <c:pt idx="19">
                  <c:v>41306</c:v>
                </c:pt>
                <c:pt idx="20">
                  <c:v>41309</c:v>
                </c:pt>
                <c:pt idx="21">
                  <c:v>41310</c:v>
                </c:pt>
                <c:pt idx="22">
                  <c:v>41311</c:v>
                </c:pt>
                <c:pt idx="23">
                  <c:v>41312</c:v>
                </c:pt>
                <c:pt idx="24">
                  <c:v>41313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41323</c:v>
                </c:pt>
                <c:pt idx="30">
                  <c:v>41324</c:v>
                </c:pt>
                <c:pt idx="31">
                  <c:v>41325</c:v>
                </c:pt>
                <c:pt idx="32">
                  <c:v>41326</c:v>
                </c:pt>
                <c:pt idx="33">
                  <c:v>41327</c:v>
                </c:pt>
                <c:pt idx="34">
                  <c:v>41330</c:v>
                </c:pt>
                <c:pt idx="35">
                  <c:v>41331</c:v>
                </c:pt>
                <c:pt idx="36">
                  <c:v>41332</c:v>
                </c:pt>
                <c:pt idx="37">
                  <c:v>41333</c:v>
                </c:pt>
                <c:pt idx="38">
                  <c:v>41334</c:v>
                </c:pt>
                <c:pt idx="39">
                  <c:v>41337</c:v>
                </c:pt>
                <c:pt idx="40">
                  <c:v>41338</c:v>
                </c:pt>
                <c:pt idx="41">
                  <c:v>41339</c:v>
                </c:pt>
                <c:pt idx="42">
                  <c:v>41340</c:v>
                </c:pt>
                <c:pt idx="43">
                  <c:v>41341</c:v>
                </c:pt>
                <c:pt idx="44">
                  <c:v>41344</c:v>
                </c:pt>
                <c:pt idx="45">
                  <c:v>41345</c:v>
                </c:pt>
                <c:pt idx="46">
                  <c:v>41346</c:v>
                </c:pt>
                <c:pt idx="47">
                  <c:v>41347</c:v>
                </c:pt>
                <c:pt idx="48">
                  <c:v>41348</c:v>
                </c:pt>
                <c:pt idx="49">
                  <c:v>41351</c:v>
                </c:pt>
                <c:pt idx="50">
                  <c:v>41352</c:v>
                </c:pt>
                <c:pt idx="51">
                  <c:v>41354</c:v>
                </c:pt>
                <c:pt idx="52">
                  <c:v>41355</c:v>
                </c:pt>
                <c:pt idx="53">
                  <c:v>41358</c:v>
                </c:pt>
                <c:pt idx="54">
                  <c:v>41359</c:v>
                </c:pt>
                <c:pt idx="55">
                  <c:v>41360</c:v>
                </c:pt>
                <c:pt idx="56">
                  <c:v>41361</c:v>
                </c:pt>
                <c:pt idx="57">
                  <c:v>41362</c:v>
                </c:pt>
                <c:pt idx="58">
                  <c:v>41365</c:v>
                </c:pt>
                <c:pt idx="59">
                  <c:v>41366</c:v>
                </c:pt>
                <c:pt idx="60">
                  <c:v>41367</c:v>
                </c:pt>
                <c:pt idx="61">
                  <c:v>41368</c:v>
                </c:pt>
                <c:pt idx="62">
                  <c:v>41369</c:v>
                </c:pt>
                <c:pt idx="63">
                  <c:v>41372</c:v>
                </c:pt>
                <c:pt idx="64">
                  <c:v>41373</c:v>
                </c:pt>
                <c:pt idx="65">
                  <c:v>41374</c:v>
                </c:pt>
                <c:pt idx="66">
                  <c:v>41375</c:v>
                </c:pt>
                <c:pt idx="67">
                  <c:v>41376</c:v>
                </c:pt>
                <c:pt idx="68">
                  <c:v>41379</c:v>
                </c:pt>
                <c:pt idx="69">
                  <c:v>41380</c:v>
                </c:pt>
                <c:pt idx="70">
                  <c:v>41381</c:v>
                </c:pt>
                <c:pt idx="71">
                  <c:v>41382</c:v>
                </c:pt>
                <c:pt idx="72">
                  <c:v>41383</c:v>
                </c:pt>
                <c:pt idx="73">
                  <c:v>41386</c:v>
                </c:pt>
                <c:pt idx="74">
                  <c:v>41387</c:v>
                </c:pt>
                <c:pt idx="75">
                  <c:v>41388</c:v>
                </c:pt>
                <c:pt idx="76">
                  <c:v>41389</c:v>
                </c:pt>
                <c:pt idx="77">
                  <c:v>41390</c:v>
                </c:pt>
                <c:pt idx="78">
                  <c:v>41394</c:v>
                </c:pt>
                <c:pt idx="79">
                  <c:v>41395</c:v>
                </c:pt>
                <c:pt idx="80">
                  <c:v>41396</c:v>
                </c:pt>
                <c:pt idx="81">
                  <c:v>41401</c:v>
                </c:pt>
                <c:pt idx="82">
                  <c:v>41402</c:v>
                </c:pt>
                <c:pt idx="83">
                  <c:v>41403</c:v>
                </c:pt>
                <c:pt idx="84">
                  <c:v>41404</c:v>
                </c:pt>
                <c:pt idx="85">
                  <c:v>41407</c:v>
                </c:pt>
                <c:pt idx="86">
                  <c:v>41408</c:v>
                </c:pt>
                <c:pt idx="87">
                  <c:v>41409</c:v>
                </c:pt>
                <c:pt idx="88">
                  <c:v>41410</c:v>
                </c:pt>
                <c:pt idx="89">
                  <c:v>41411</c:v>
                </c:pt>
                <c:pt idx="90">
                  <c:v>41414</c:v>
                </c:pt>
                <c:pt idx="91">
                  <c:v>41415</c:v>
                </c:pt>
                <c:pt idx="92">
                  <c:v>41416</c:v>
                </c:pt>
                <c:pt idx="93">
                  <c:v>41417</c:v>
                </c:pt>
                <c:pt idx="94">
                  <c:v>41418</c:v>
                </c:pt>
                <c:pt idx="95">
                  <c:v>41421</c:v>
                </c:pt>
                <c:pt idx="96">
                  <c:v>41422</c:v>
                </c:pt>
                <c:pt idx="97">
                  <c:v>41423</c:v>
                </c:pt>
                <c:pt idx="98">
                  <c:v>41424</c:v>
                </c:pt>
                <c:pt idx="99">
                  <c:v>41425</c:v>
                </c:pt>
                <c:pt idx="100">
                  <c:v>41428</c:v>
                </c:pt>
                <c:pt idx="101">
                  <c:v>41429</c:v>
                </c:pt>
                <c:pt idx="102">
                  <c:v>41430</c:v>
                </c:pt>
                <c:pt idx="103">
                  <c:v>41431</c:v>
                </c:pt>
                <c:pt idx="104">
                  <c:v>41432</c:v>
                </c:pt>
                <c:pt idx="105">
                  <c:v>41435</c:v>
                </c:pt>
                <c:pt idx="106">
                  <c:v>41436</c:v>
                </c:pt>
                <c:pt idx="107">
                  <c:v>41437</c:v>
                </c:pt>
                <c:pt idx="108">
                  <c:v>41438</c:v>
                </c:pt>
                <c:pt idx="109">
                  <c:v>41439</c:v>
                </c:pt>
                <c:pt idx="110">
                  <c:v>41442</c:v>
                </c:pt>
                <c:pt idx="111">
                  <c:v>41443</c:v>
                </c:pt>
                <c:pt idx="112">
                  <c:v>41444</c:v>
                </c:pt>
                <c:pt idx="113">
                  <c:v>41445</c:v>
                </c:pt>
                <c:pt idx="114">
                  <c:v>41446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41456</c:v>
                </c:pt>
                <c:pt idx="121">
                  <c:v>41457</c:v>
                </c:pt>
                <c:pt idx="122">
                  <c:v>41458</c:v>
                </c:pt>
                <c:pt idx="123">
                  <c:v>41459</c:v>
                </c:pt>
                <c:pt idx="124">
                  <c:v>41460</c:v>
                </c:pt>
                <c:pt idx="125">
                  <c:v>41463</c:v>
                </c:pt>
                <c:pt idx="126">
                  <c:v>41464</c:v>
                </c:pt>
                <c:pt idx="127">
                  <c:v>41465</c:v>
                </c:pt>
                <c:pt idx="128">
                  <c:v>41466</c:v>
                </c:pt>
                <c:pt idx="129">
                  <c:v>41467</c:v>
                </c:pt>
                <c:pt idx="130">
                  <c:v>41471</c:v>
                </c:pt>
                <c:pt idx="131">
                  <c:v>41472</c:v>
                </c:pt>
                <c:pt idx="132">
                  <c:v>41473</c:v>
                </c:pt>
                <c:pt idx="133">
                  <c:v>41474</c:v>
                </c:pt>
                <c:pt idx="134">
                  <c:v>41477</c:v>
                </c:pt>
                <c:pt idx="135">
                  <c:v>41478</c:v>
                </c:pt>
                <c:pt idx="136">
                  <c:v>41479</c:v>
                </c:pt>
                <c:pt idx="137">
                  <c:v>41480</c:v>
                </c:pt>
                <c:pt idx="138">
                  <c:v>41481</c:v>
                </c:pt>
                <c:pt idx="139">
                  <c:v>41484</c:v>
                </c:pt>
                <c:pt idx="140">
                  <c:v>41485</c:v>
                </c:pt>
                <c:pt idx="141">
                  <c:v>41486</c:v>
                </c:pt>
                <c:pt idx="142">
                  <c:v>41487</c:v>
                </c:pt>
                <c:pt idx="143">
                  <c:v>41488</c:v>
                </c:pt>
                <c:pt idx="144">
                  <c:v>41491</c:v>
                </c:pt>
                <c:pt idx="145">
                  <c:v>41492</c:v>
                </c:pt>
                <c:pt idx="146">
                  <c:v>41493</c:v>
                </c:pt>
                <c:pt idx="147">
                  <c:v>41494</c:v>
                </c:pt>
                <c:pt idx="148">
                  <c:v>41495</c:v>
                </c:pt>
                <c:pt idx="149">
                  <c:v>41498</c:v>
                </c:pt>
                <c:pt idx="150">
                  <c:v>41499</c:v>
                </c:pt>
                <c:pt idx="151">
                  <c:v>41500</c:v>
                </c:pt>
                <c:pt idx="152">
                  <c:v>41501</c:v>
                </c:pt>
                <c:pt idx="153">
                  <c:v>41502</c:v>
                </c:pt>
                <c:pt idx="154">
                  <c:v>41505</c:v>
                </c:pt>
                <c:pt idx="155">
                  <c:v>41506</c:v>
                </c:pt>
                <c:pt idx="156">
                  <c:v>41507</c:v>
                </c:pt>
                <c:pt idx="157">
                  <c:v>41508</c:v>
                </c:pt>
                <c:pt idx="158">
                  <c:v>41509</c:v>
                </c:pt>
                <c:pt idx="159">
                  <c:v>41512</c:v>
                </c:pt>
                <c:pt idx="160">
                  <c:v>41513</c:v>
                </c:pt>
                <c:pt idx="161">
                  <c:v>41514</c:v>
                </c:pt>
                <c:pt idx="162">
                  <c:v>41515</c:v>
                </c:pt>
                <c:pt idx="163">
                  <c:v>41516</c:v>
                </c:pt>
                <c:pt idx="164">
                  <c:v>41519</c:v>
                </c:pt>
                <c:pt idx="165">
                  <c:v>41520</c:v>
                </c:pt>
                <c:pt idx="166">
                  <c:v>41521</c:v>
                </c:pt>
                <c:pt idx="167">
                  <c:v>41522</c:v>
                </c:pt>
                <c:pt idx="168">
                  <c:v>41523</c:v>
                </c:pt>
                <c:pt idx="169">
                  <c:v>41526</c:v>
                </c:pt>
                <c:pt idx="170">
                  <c:v>41527</c:v>
                </c:pt>
                <c:pt idx="171">
                  <c:v>41528</c:v>
                </c:pt>
                <c:pt idx="172">
                  <c:v>41529</c:v>
                </c:pt>
                <c:pt idx="173">
                  <c:v>41530</c:v>
                </c:pt>
                <c:pt idx="174">
                  <c:v>41534</c:v>
                </c:pt>
                <c:pt idx="175">
                  <c:v>41535</c:v>
                </c:pt>
                <c:pt idx="176">
                  <c:v>41536</c:v>
                </c:pt>
                <c:pt idx="177">
                  <c:v>41537</c:v>
                </c:pt>
                <c:pt idx="178">
                  <c:v>41541</c:v>
                </c:pt>
                <c:pt idx="179">
                  <c:v>41542</c:v>
                </c:pt>
                <c:pt idx="180">
                  <c:v>41543</c:v>
                </c:pt>
                <c:pt idx="181">
                  <c:v>41544</c:v>
                </c:pt>
                <c:pt idx="182">
                  <c:v>41547</c:v>
                </c:pt>
                <c:pt idx="183">
                  <c:v>41548</c:v>
                </c:pt>
                <c:pt idx="184">
                  <c:v>41549</c:v>
                </c:pt>
                <c:pt idx="185">
                  <c:v>41550</c:v>
                </c:pt>
                <c:pt idx="186">
                  <c:v>41551</c:v>
                </c:pt>
                <c:pt idx="187">
                  <c:v>41554</c:v>
                </c:pt>
                <c:pt idx="188">
                  <c:v>41555</c:v>
                </c:pt>
                <c:pt idx="189">
                  <c:v>41556</c:v>
                </c:pt>
                <c:pt idx="190">
                  <c:v>41557</c:v>
                </c:pt>
                <c:pt idx="191">
                  <c:v>41558</c:v>
                </c:pt>
                <c:pt idx="192">
                  <c:v>41562</c:v>
                </c:pt>
                <c:pt idx="193">
                  <c:v>41563</c:v>
                </c:pt>
                <c:pt idx="194">
                  <c:v>41564</c:v>
                </c:pt>
                <c:pt idx="195">
                  <c:v>41565</c:v>
                </c:pt>
                <c:pt idx="196">
                  <c:v>41568</c:v>
                </c:pt>
                <c:pt idx="197">
                  <c:v>41569</c:v>
                </c:pt>
                <c:pt idx="198">
                  <c:v>41570</c:v>
                </c:pt>
                <c:pt idx="199">
                  <c:v>41571</c:v>
                </c:pt>
                <c:pt idx="200">
                  <c:v>41572</c:v>
                </c:pt>
                <c:pt idx="201">
                  <c:v>41575</c:v>
                </c:pt>
                <c:pt idx="202">
                  <c:v>41576</c:v>
                </c:pt>
                <c:pt idx="203">
                  <c:v>41577</c:v>
                </c:pt>
                <c:pt idx="204">
                  <c:v>41578</c:v>
                </c:pt>
                <c:pt idx="205">
                  <c:v>41579</c:v>
                </c:pt>
                <c:pt idx="206">
                  <c:v>41583</c:v>
                </c:pt>
                <c:pt idx="207">
                  <c:v>41584</c:v>
                </c:pt>
                <c:pt idx="208">
                  <c:v>41585</c:v>
                </c:pt>
                <c:pt idx="209">
                  <c:v>41586</c:v>
                </c:pt>
                <c:pt idx="210">
                  <c:v>41589</c:v>
                </c:pt>
                <c:pt idx="211">
                  <c:v>41590</c:v>
                </c:pt>
                <c:pt idx="212">
                  <c:v>41591</c:v>
                </c:pt>
                <c:pt idx="213">
                  <c:v>41592</c:v>
                </c:pt>
                <c:pt idx="214">
                  <c:v>41593</c:v>
                </c:pt>
                <c:pt idx="215">
                  <c:v>41596</c:v>
                </c:pt>
                <c:pt idx="216">
                  <c:v>41597</c:v>
                </c:pt>
                <c:pt idx="217">
                  <c:v>41598</c:v>
                </c:pt>
                <c:pt idx="218">
                  <c:v>41599</c:v>
                </c:pt>
                <c:pt idx="219">
                  <c:v>41600</c:v>
                </c:pt>
                <c:pt idx="220">
                  <c:v>41603</c:v>
                </c:pt>
                <c:pt idx="221">
                  <c:v>41604</c:v>
                </c:pt>
                <c:pt idx="222">
                  <c:v>41605</c:v>
                </c:pt>
                <c:pt idx="223">
                  <c:v>41606</c:v>
                </c:pt>
                <c:pt idx="224">
                  <c:v>41607</c:v>
                </c:pt>
                <c:pt idx="225">
                  <c:v>41610</c:v>
                </c:pt>
                <c:pt idx="226">
                  <c:v>41611</c:v>
                </c:pt>
                <c:pt idx="227">
                  <c:v>41612</c:v>
                </c:pt>
                <c:pt idx="228">
                  <c:v>41613</c:v>
                </c:pt>
                <c:pt idx="229">
                  <c:v>41614</c:v>
                </c:pt>
                <c:pt idx="230">
                  <c:v>41617</c:v>
                </c:pt>
                <c:pt idx="231">
                  <c:v>41618</c:v>
                </c:pt>
                <c:pt idx="232">
                  <c:v>41619</c:v>
                </c:pt>
                <c:pt idx="233">
                  <c:v>41620</c:v>
                </c:pt>
                <c:pt idx="234">
                  <c:v>41621</c:v>
                </c:pt>
                <c:pt idx="235">
                  <c:v>41624</c:v>
                </c:pt>
                <c:pt idx="236">
                  <c:v>41625</c:v>
                </c:pt>
                <c:pt idx="237">
                  <c:v>41626</c:v>
                </c:pt>
                <c:pt idx="238">
                  <c:v>41627</c:v>
                </c:pt>
                <c:pt idx="239">
                  <c:v>41628</c:v>
                </c:pt>
                <c:pt idx="240">
                  <c:v>41632</c:v>
                </c:pt>
                <c:pt idx="241">
                  <c:v>41633</c:v>
                </c:pt>
                <c:pt idx="242">
                  <c:v>41634</c:v>
                </c:pt>
                <c:pt idx="243">
                  <c:v>41635</c:v>
                </c:pt>
                <c:pt idx="244">
                  <c:v>41638</c:v>
                </c:pt>
                <c:pt idx="245">
                  <c:v>41645</c:v>
                </c:pt>
                <c:pt idx="246">
                  <c:v>41646</c:v>
                </c:pt>
                <c:pt idx="247">
                  <c:v>41647</c:v>
                </c:pt>
                <c:pt idx="248">
                  <c:v>41648</c:v>
                </c:pt>
                <c:pt idx="249">
                  <c:v>41649</c:v>
                </c:pt>
                <c:pt idx="250">
                  <c:v>41653</c:v>
                </c:pt>
                <c:pt idx="251">
                  <c:v>41654</c:v>
                </c:pt>
                <c:pt idx="252">
                  <c:v>41655</c:v>
                </c:pt>
                <c:pt idx="253">
                  <c:v>41656</c:v>
                </c:pt>
                <c:pt idx="254">
                  <c:v>41659</c:v>
                </c:pt>
                <c:pt idx="255">
                  <c:v>41660</c:v>
                </c:pt>
                <c:pt idx="256">
                  <c:v>41661</c:v>
                </c:pt>
                <c:pt idx="257">
                  <c:v>41662</c:v>
                </c:pt>
                <c:pt idx="258">
                  <c:v>41663</c:v>
                </c:pt>
                <c:pt idx="259">
                  <c:v>41666</c:v>
                </c:pt>
                <c:pt idx="260">
                  <c:v>41667</c:v>
                </c:pt>
                <c:pt idx="261">
                  <c:v>41668</c:v>
                </c:pt>
                <c:pt idx="262">
                  <c:v>41669</c:v>
                </c:pt>
                <c:pt idx="263">
                  <c:v>41670</c:v>
                </c:pt>
                <c:pt idx="264">
                  <c:v>41673</c:v>
                </c:pt>
                <c:pt idx="265">
                  <c:v>41674</c:v>
                </c:pt>
                <c:pt idx="266">
                  <c:v>41675</c:v>
                </c:pt>
                <c:pt idx="267">
                  <c:v>41676</c:v>
                </c:pt>
                <c:pt idx="268">
                  <c:v>41677</c:v>
                </c:pt>
                <c:pt idx="269">
                  <c:v>41680</c:v>
                </c:pt>
                <c:pt idx="270">
                  <c:v>41682</c:v>
                </c:pt>
                <c:pt idx="271">
                  <c:v>41683</c:v>
                </c:pt>
                <c:pt idx="272">
                  <c:v>41684</c:v>
                </c:pt>
                <c:pt idx="273">
                  <c:v>41687</c:v>
                </c:pt>
                <c:pt idx="274">
                  <c:v>41688</c:v>
                </c:pt>
                <c:pt idx="275">
                  <c:v>41689</c:v>
                </c:pt>
                <c:pt idx="276">
                  <c:v>41690</c:v>
                </c:pt>
                <c:pt idx="277">
                  <c:v>41691</c:v>
                </c:pt>
                <c:pt idx="278">
                  <c:v>41694</c:v>
                </c:pt>
                <c:pt idx="279">
                  <c:v>41695</c:v>
                </c:pt>
                <c:pt idx="280">
                  <c:v>41696</c:v>
                </c:pt>
                <c:pt idx="281">
                  <c:v>41697</c:v>
                </c:pt>
                <c:pt idx="282">
                  <c:v>41698</c:v>
                </c:pt>
                <c:pt idx="283">
                  <c:v>41701</c:v>
                </c:pt>
                <c:pt idx="284">
                  <c:v>41702</c:v>
                </c:pt>
                <c:pt idx="285">
                  <c:v>41703</c:v>
                </c:pt>
                <c:pt idx="286">
                  <c:v>41704</c:v>
                </c:pt>
                <c:pt idx="287">
                  <c:v>41705</c:v>
                </c:pt>
                <c:pt idx="288">
                  <c:v>41708</c:v>
                </c:pt>
                <c:pt idx="289">
                  <c:v>41709</c:v>
                </c:pt>
                <c:pt idx="290">
                  <c:v>41710</c:v>
                </c:pt>
                <c:pt idx="291">
                  <c:v>41711</c:v>
                </c:pt>
                <c:pt idx="292">
                  <c:v>41712</c:v>
                </c:pt>
                <c:pt idx="293">
                  <c:v>41715</c:v>
                </c:pt>
                <c:pt idx="294">
                  <c:v>41716</c:v>
                </c:pt>
                <c:pt idx="295">
                  <c:v>41717</c:v>
                </c:pt>
                <c:pt idx="296">
                  <c:v>41718</c:v>
                </c:pt>
                <c:pt idx="297">
                  <c:v>41722</c:v>
                </c:pt>
                <c:pt idx="298">
                  <c:v>41723</c:v>
                </c:pt>
                <c:pt idx="299">
                  <c:v>41724</c:v>
                </c:pt>
                <c:pt idx="300">
                  <c:v>41725</c:v>
                </c:pt>
                <c:pt idx="301">
                  <c:v>41726</c:v>
                </c:pt>
                <c:pt idx="302">
                  <c:v>41729</c:v>
                </c:pt>
                <c:pt idx="303">
                  <c:v>41730</c:v>
                </c:pt>
                <c:pt idx="304">
                  <c:v>41731</c:v>
                </c:pt>
                <c:pt idx="305">
                  <c:v>41732</c:v>
                </c:pt>
                <c:pt idx="306">
                  <c:v>41733</c:v>
                </c:pt>
                <c:pt idx="307">
                  <c:v>41736</c:v>
                </c:pt>
                <c:pt idx="308">
                  <c:v>41737</c:v>
                </c:pt>
                <c:pt idx="309">
                  <c:v>41738</c:v>
                </c:pt>
                <c:pt idx="310">
                  <c:v>41739</c:v>
                </c:pt>
                <c:pt idx="311">
                  <c:v>41740</c:v>
                </c:pt>
                <c:pt idx="312">
                  <c:v>41743</c:v>
                </c:pt>
                <c:pt idx="313">
                  <c:v>41744</c:v>
                </c:pt>
                <c:pt idx="314">
                  <c:v>41745</c:v>
                </c:pt>
                <c:pt idx="315">
                  <c:v>41746</c:v>
                </c:pt>
                <c:pt idx="316">
                  <c:v>41747</c:v>
                </c:pt>
                <c:pt idx="317">
                  <c:v>41750</c:v>
                </c:pt>
                <c:pt idx="318">
                  <c:v>41751</c:v>
                </c:pt>
                <c:pt idx="319">
                  <c:v>41752</c:v>
                </c:pt>
                <c:pt idx="320">
                  <c:v>41753</c:v>
                </c:pt>
                <c:pt idx="321">
                  <c:v>41754</c:v>
                </c:pt>
                <c:pt idx="322">
                  <c:v>41757</c:v>
                </c:pt>
                <c:pt idx="323">
                  <c:v>41759</c:v>
                </c:pt>
                <c:pt idx="324">
                  <c:v>41760</c:v>
                </c:pt>
                <c:pt idx="325">
                  <c:v>41761</c:v>
                </c:pt>
                <c:pt idx="326">
                  <c:v>41766</c:v>
                </c:pt>
                <c:pt idx="327">
                  <c:v>41767</c:v>
                </c:pt>
                <c:pt idx="328">
                  <c:v>41768</c:v>
                </c:pt>
                <c:pt idx="329">
                  <c:v>41771</c:v>
                </c:pt>
                <c:pt idx="330">
                  <c:v>41772</c:v>
                </c:pt>
                <c:pt idx="331">
                  <c:v>41773</c:v>
                </c:pt>
                <c:pt idx="332">
                  <c:v>41774</c:v>
                </c:pt>
                <c:pt idx="333">
                  <c:v>41775</c:v>
                </c:pt>
                <c:pt idx="334">
                  <c:v>41778</c:v>
                </c:pt>
                <c:pt idx="335">
                  <c:v>41779</c:v>
                </c:pt>
                <c:pt idx="336">
                  <c:v>41780</c:v>
                </c:pt>
                <c:pt idx="337">
                  <c:v>41781</c:v>
                </c:pt>
                <c:pt idx="338">
                  <c:v>41782</c:v>
                </c:pt>
                <c:pt idx="339">
                  <c:v>41785</c:v>
                </c:pt>
                <c:pt idx="340">
                  <c:v>41786</c:v>
                </c:pt>
                <c:pt idx="341">
                  <c:v>41787</c:v>
                </c:pt>
                <c:pt idx="342">
                  <c:v>41788</c:v>
                </c:pt>
                <c:pt idx="343">
                  <c:v>41789</c:v>
                </c:pt>
                <c:pt idx="344">
                  <c:v>41792</c:v>
                </c:pt>
                <c:pt idx="345">
                  <c:v>41793</c:v>
                </c:pt>
                <c:pt idx="346">
                  <c:v>41794</c:v>
                </c:pt>
                <c:pt idx="347">
                  <c:v>41795</c:v>
                </c:pt>
                <c:pt idx="348">
                  <c:v>41796</c:v>
                </c:pt>
                <c:pt idx="349">
                  <c:v>41799</c:v>
                </c:pt>
                <c:pt idx="350">
                  <c:v>41800</c:v>
                </c:pt>
                <c:pt idx="351">
                  <c:v>41801</c:v>
                </c:pt>
                <c:pt idx="352">
                  <c:v>41802</c:v>
                </c:pt>
                <c:pt idx="353">
                  <c:v>41803</c:v>
                </c:pt>
                <c:pt idx="354">
                  <c:v>41806</c:v>
                </c:pt>
                <c:pt idx="355">
                  <c:v>41807</c:v>
                </c:pt>
                <c:pt idx="356">
                  <c:v>41808</c:v>
                </c:pt>
                <c:pt idx="357">
                  <c:v>41809</c:v>
                </c:pt>
                <c:pt idx="358">
                  <c:v>41810</c:v>
                </c:pt>
                <c:pt idx="359">
                  <c:v>41813</c:v>
                </c:pt>
                <c:pt idx="360">
                  <c:v>41814</c:v>
                </c:pt>
                <c:pt idx="361">
                  <c:v>41815</c:v>
                </c:pt>
                <c:pt idx="362">
                  <c:v>41816</c:v>
                </c:pt>
                <c:pt idx="363">
                  <c:v>41817</c:v>
                </c:pt>
                <c:pt idx="364">
                  <c:v>41820</c:v>
                </c:pt>
                <c:pt idx="365">
                  <c:v>41821</c:v>
                </c:pt>
                <c:pt idx="366">
                  <c:v>41822</c:v>
                </c:pt>
                <c:pt idx="367">
                  <c:v>41823</c:v>
                </c:pt>
                <c:pt idx="368">
                  <c:v>41824</c:v>
                </c:pt>
                <c:pt idx="369">
                  <c:v>41827</c:v>
                </c:pt>
                <c:pt idx="370">
                  <c:v>41828</c:v>
                </c:pt>
                <c:pt idx="371">
                  <c:v>41829</c:v>
                </c:pt>
                <c:pt idx="372">
                  <c:v>41830</c:v>
                </c:pt>
                <c:pt idx="373">
                  <c:v>41831</c:v>
                </c:pt>
                <c:pt idx="374">
                  <c:v>41834</c:v>
                </c:pt>
                <c:pt idx="375">
                  <c:v>41835</c:v>
                </c:pt>
                <c:pt idx="376">
                  <c:v>41836</c:v>
                </c:pt>
                <c:pt idx="377">
                  <c:v>41837</c:v>
                </c:pt>
                <c:pt idx="378">
                  <c:v>41838</c:v>
                </c:pt>
                <c:pt idx="379">
                  <c:v>41842</c:v>
                </c:pt>
                <c:pt idx="380">
                  <c:v>41843</c:v>
                </c:pt>
                <c:pt idx="381">
                  <c:v>41844</c:v>
                </c:pt>
                <c:pt idx="382">
                  <c:v>41845</c:v>
                </c:pt>
                <c:pt idx="383">
                  <c:v>41848</c:v>
                </c:pt>
                <c:pt idx="384">
                  <c:v>41849</c:v>
                </c:pt>
                <c:pt idx="385">
                  <c:v>41850</c:v>
                </c:pt>
                <c:pt idx="386">
                  <c:v>41851</c:v>
                </c:pt>
                <c:pt idx="387">
                  <c:v>41852</c:v>
                </c:pt>
                <c:pt idx="388">
                  <c:v>41855</c:v>
                </c:pt>
                <c:pt idx="389">
                  <c:v>41856</c:v>
                </c:pt>
                <c:pt idx="390">
                  <c:v>41857</c:v>
                </c:pt>
                <c:pt idx="391">
                  <c:v>41858</c:v>
                </c:pt>
                <c:pt idx="392">
                  <c:v>41859</c:v>
                </c:pt>
                <c:pt idx="393">
                  <c:v>41862</c:v>
                </c:pt>
                <c:pt idx="394">
                  <c:v>41863</c:v>
                </c:pt>
                <c:pt idx="395">
                  <c:v>41864</c:v>
                </c:pt>
                <c:pt idx="396">
                  <c:v>41865</c:v>
                </c:pt>
                <c:pt idx="397">
                  <c:v>41866</c:v>
                </c:pt>
                <c:pt idx="398">
                  <c:v>41869</c:v>
                </c:pt>
                <c:pt idx="399">
                  <c:v>41870</c:v>
                </c:pt>
                <c:pt idx="400">
                  <c:v>41871</c:v>
                </c:pt>
                <c:pt idx="401">
                  <c:v>41872</c:v>
                </c:pt>
                <c:pt idx="402">
                  <c:v>41873</c:v>
                </c:pt>
                <c:pt idx="403">
                  <c:v>41876</c:v>
                </c:pt>
                <c:pt idx="404">
                  <c:v>41877</c:v>
                </c:pt>
                <c:pt idx="405">
                  <c:v>41878</c:v>
                </c:pt>
                <c:pt idx="406">
                  <c:v>41879</c:v>
                </c:pt>
                <c:pt idx="407">
                  <c:v>41880</c:v>
                </c:pt>
                <c:pt idx="408">
                  <c:v>41883</c:v>
                </c:pt>
                <c:pt idx="409">
                  <c:v>41884</c:v>
                </c:pt>
                <c:pt idx="410">
                  <c:v>41885</c:v>
                </c:pt>
                <c:pt idx="411">
                  <c:v>41886</c:v>
                </c:pt>
                <c:pt idx="412">
                  <c:v>41887</c:v>
                </c:pt>
                <c:pt idx="413">
                  <c:v>41890</c:v>
                </c:pt>
                <c:pt idx="414">
                  <c:v>41891</c:v>
                </c:pt>
                <c:pt idx="415">
                  <c:v>41892</c:v>
                </c:pt>
                <c:pt idx="416">
                  <c:v>41893</c:v>
                </c:pt>
                <c:pt idx="417">
                  <c:v>41894</c:v>
                </c:pt>
                <c:pt idx="418">
                  <c:v>41898</c:v>
                </c:pt>
                <c:pt idx="419">
                  <c:v>41899</c:v>
                </c:pt>
                <c:pt idx="420">
                  <c:v>41900</c:v>
                </c:pt>
                <c:pt idx="421">
                  <c:v>41901</c:v>
                </c:pt>
                <c:pt idx="422">
                  <c:v>41904</c:v>
                </c:pt>
                <c:pt idx="423">
                  <c:v>41906</c:v>
                </c:pt>
                <c:pt idx="424">
                  <c:v>41907</c:v>
                </c:pt>
                <c:pt idx="425">
                  <c:v>41908</c:v>
                </c:pt>
                <c:pt idx="426">
                  <c:v>41911</c:v>
                </c:pt>
                <c:pt idx="427">
                  <c:v>41912</c:v>
                </c:pt>
                <c:pt idx="428">
                  <c:v>41913</c:v>
                </c:pt>
                <c:pt idx="429">
                  <c:v>41914</c:v>
                </c:pt>
                <c:pt idx="430">
                  <c:v>41915</c:v>
                </c:pt>
                <c:pt idx="431">
                  <c:v>41918</c:v>
                </c:pt>
                <c:pt idx="432">
                  <c:v>41919</c:v>
                </c:pt>
                <c:pt idx="433">
                  <c:v>41920</c:v>
                </c:pt>
                <c:pt idx="434">
                  <c:v>41921</c:v>
                </c:pt>
                <c:pt idx="435">
                  <c:v>41922</c:v>
                </c:pt>
                <c:pt idx="436">
                  <c:v>41926</c:v>
                </c:pt>
                <c:pt idx="437">
                  <c:v>41927</c:v>
                </c:pt>
                <c:pt idx="438">
                  <c:v>41928</c:v>
                </c:pt>
                <c:pt idx="439">
                  <c:v>41929</c:v>
                </c:pt>
                <c:pt idx="440">
                  <c:v>41932</c:v>
                </c:pt>
                <c:pt idx="441">
                  <c:v>41933</c:v>
                </c:pt>
                <c:pt idx="442">
                  <c:v>41934</c:v>
                </c:pt>
                <c:pt idx="443">
                  <c:v>41935</c:v>
                </c:pt>
                <c:pt idx="444">
                  <c:v>41936</c:v>
                </c:pt>
                <c:pt idx="445">
                  <c:v>41939</c:v>
                </c:pt>
                <c:pt idx="446">
                  <c:v>41940</c:v>
                </c:pt>
                <c:pt idx="447">
                  <c:v>41941</c:v>
                </c:pt>
                <c:pt idx="448">
                  <c:v>41942</c:v>
                </c:pt>
                <c:pt idx="449">
                  <c:v>41943</c:v>
                </c:pt>
                <c:pt idx="450">
                  <c:v>41947</c:v>
                </c:pt>
                <c:pt idx="451">
                  <c:v>41948</c:v>
                </c:pt>
                <c:pt idx="452">
                  <c:v>41949</c:v>
                </c:pt>
                <c:pt idx="453">
                  <c:v>41950</c:v>
                </c:pt>
                <c:pt idx="454">
                  <c:v>41953</c:v>
                </c:pt>
                <c:pt idx="455">
                  <c:v>41954</c:v>
                </c:pt>
                <c:pt idx="456">
                  <c:v>41955</c:v>
                </c:pt>
                <c:pt idx="457">
                  <c:v>41956</c:v>
                </c:pt>
                <c:pt idx="458">
                  <c:v>41957</c:v>
                </c:pt>
                <c:pt idx="459">
                  <c:v>41960</c:v>
                </c:pt>
                <c:pt idx="460">
                  <c:v>41961</c:v>
                </c:pt>
                <c:pt idx="461">
                  <c:v>41962</c:v>
                </c:pt>
                <c:pt idx="462">
                  <c:v>41963</c:v>
                </c:pt>
                <c:pt idx="463">
                  <c:v>41964</c:v>
                </c:pt>
                <c:pt idx="464">
                  <c:v>41968</c:v>
                </c:pt>
                <c:pt idx="465">
                  <c:v>41969</c:v>
                </c:pt>
                <c:pt idx="466">
                  <c:v>41970</c:v>
                </c:pt>
                <c:pt idx="467">
                  <c:v>41971</c:v>
                </c:pt>
                <c:pt idx="468">
                  <c:v>41974</c:v>
                </c:pt>
                <c:pt idx="469">
                  <c:v>41975</c:v>
                </c:pt>
                <c:pt idx="470">
                  <c:v>41976</c:v>
                </c:pt>
                <c:pt idx="471">
                  <c:v>41977</c:v>
                </c:pt>
                <c:pt idx="472">
                  <c:v>41978</c:v>
                </c:pt>
                <c:pt idx="473">
                  <c:v>41981</c:v>
                </c:pt>
                <c:pt idx="474">
                  <c:v>41982</c:v>
                </c:pt>
                <c:pt idx="475">
                  <c:v>41983</c:v>
                </c:pt>
                <c:pt idx="476">
                  <c:v>41984</c:v>
                </c:pt>
                <c:pt idx="477">
                  <c:v>41985</c:v>
                </c:pt>
                <c:pt idx="478">
                  <c:v>41988</c:v>
                </c:pt>
                <c:pt idx="479">
                  <c:v>41989</c:v>
                </c:pt>
                <c:pt idx="480">
                  <c:v>41990</c:v>
                </c:pt>
                <c:pt idx="481">
                  <c:v>41991</c:v>
                </c:pt>
                <c:pt idx="482">
                  <c:v>41992</c:v>
                </c:pt>
                <c:pt idx="483">
                  <c:v>41995</c:v>
                </c:pt>
                <c:pt idx="484">
                  <c:v>41997</c:v>
                </c:pt>
                <c:pt idx="485">
                  <c:v>41998</c:v>
                </c:pt>
                <c:pt idx="486">
                  <c:v>41999</c:v>
                </c:pt>
                <c:pt idx="487">
                  <c:v>42002</c:v>
                </c:pt>
                <c:pt idx="488">
                  <c:v>42003</c:v>
                </c:pt>
                <c:pt idx="489">
                  <c:v>42009</c:v>
                </c:pt>
                <c:pt idx="490">
                  <c:v>42010</c:v>
                </c:pt>
                <c:pt idx="491">
                  <c:v>42011</c:v>
                </c:pt>
                <c:pt idx="492">
                  <c:v>42012</c:v>
                </c:pt>
                <c:pt idx="493">
                  <c:v>42013</c:v>
                </c:pt>
                <c:pt idx="494">
                  <c:v>42017</c:v>
                </c:pt>
                <c:pt idx="495">
                  <c:v>42018</c:v>
                </c:pt>
                <c:pt idx="496">
                  <c:v>42019</c:v>
                </c:pt>
                <c:pt idx="497">
                  <c:v>42020</c:v>
                </c:pt>
                <c:pt idx="498">
                  <c:v>42023</c:v>
                </c:pt>
                <c:pt idx="499">
                  <c:v>42024</c:v>
                </c:pt>
                <c:pt idx="500">
                  <c:v>42025</c:v>
                </c:pt>
                <c:pt idx="501">
                  <c:v>42026</c:v>
                </c:pt>
                <c:pt idx="502">
                  <c:v>42027</c:v>
                </c:pt>
                <c:pt idx="503">
                  <c:v>42030</c:v>
                </c:pt>
                <c:pt idx="504">
                  <c:v>42031</c:v>
                </c:pt>
                <c:pt idx="505">
                  <c:v>42032</c:v>
                </c:pt>
                <c:pt idx="506">
                  <c:v>42033</c:v>
                </c:pt>
                <c:pt idx="507">
                  <c:v>42034</c:v>
                </c:pt>
                <c:pt idx="508">
                  <c:v>42037</c:v>
                </c:pt>
                <c:pt idx="509">
                  <c:v>42038</c:v>
                </c:pt>
                <c:pt idx="510">
                  <c:v>42039</c:v>
                </c:pt>
                <c:pt idx="511">
                  <c:v>42040</c:v>
                </c:pt>
                <c:pt idx="512">
                  <c:v>42041</c:v>
                </c:pt>
                <c:pt idx="513">
                  <c:v>42044</c:v>
                </c:pt>
                <c:pt idx="514">
                  <c:v>42045</c:v>
                </c:pt>
                <c:pt idx="515">
                  <c:v>42047</c:v>
                </c:pt>
                <c:pt idx="516">
                  <c:v>42048</c:v>
                </c:pt>
                <c:pt idx="517">
                  <c:v>42051</c:v>
                </c:pt>
                <c:pt idx="518">
                  <c:v>42052</c:v>
                </c:pt>
                <c:pt idx="519">
                  <c:v>42053</c:v>
                </c:pt>
                <c:pt idx="520">
                  <c:v>42054</c:v>
                </c:pt>
                <c:pt idx="521">
                  <c:v>42055</c:v>
                </c:pt>
                <c:pt idx="522">
                  <c:v>42058</c:v>
                </c:pt>
                <c:pt idx="523">
                  <c:v>42059</c:v>
                </c:pt>
                <c:pt idx="524">
                  <c:v>42060</c:v>
                </c:pt>
                <c:pt idx="525">
                  <c:v>42061</c:v>
                </c:pt>
                <c:pt idx="526">
                  <c:v>42062</c:v>
                </c:pt>
                <c:pt idx="527">
                  <c:v>42065</c:v>
                </c:pt>
                <c:pt idx="528">
                  <c:v>42066</c:v>
                </c:pt>
                <c:pt idx="529">
                  <c:v>42067</c:v>
                </c:pt>
                <c:pt idx="530">
                  <c:v>42068</c:v>
                </c:pt>
                <c:pt idx="531">
                  <c:v>42069</c:v>
                </c:pt>
                <c:pt idx="532">
                  <c:v>42072</c:v>
                </c:pt>
                <c:pt idx="533">
                  <c:v>42073</c:v>
                </c:pt>
                <c:pt idx="534">
                  <c:v>42074</c:v>
                </c:pt>
                <c:pt idx="535">
                  <c:v>42075</c:v>
                </c:pt>
                <c:pt idx="536">
                  <c:v>42076</c:v>
                </c:pt>
                <c:pt idx="537">
                  <c:v>42079</c:v>
                </c:pt>
                <c:pt idx="538">
                  <c:v>42080</c:v>
                </c:pt>
                <c:pt idx="539">
                  <c:v>42081</c:v>
                </c:pt>
                <c:pt idx="540">
                  <c:v>42082</c:v>
                </c:pt>
                <c:pt idx="541">
                  <c:v>42083</c:v>
                </c:pt>
                <c:pt idx="542">
                  <c:v>42086</c:v>
                </c:pt>
                <c:pt idx="543">
                  <c:v>42087</c:v>
                </c:pt>
                <c:pt idx="544">
                  <c:v>42088</c:v>
                </c:pt>
                <c:pt idx="545">
                  <c:v>42089</c:v>
                </c:pt>
                <c:pt idx="546">
                  <c:v>42090</c:v>
                </c:pt>
                <c:pt idx="547">
                  <c:v>42093</c:v>
                </c:pt>
                <c:pt idx="548">
                  <c:v>42094</c:v>
                </c:pt>
                <c:pt idx="549">
                  <c:v>42095</c:v>
                </c:pt>
                <c:pt idx="550">
                  <c:v>42096</c:v>
                </c:pt>
                <c:pt idx="551">
                  <c:v>42097</c:v>
                </c:pt>
                <c:pt idx="552">
                  <c:v>42100</c:v>
                </c:pt>
                <c:pt idx="553">
                  <c:v>42101</c:v>
                </c:pt>
                <c:pt idx="554">
                  <c:v>42102</c:v>
                </c:pt>
                <c:pt idx="555">
                  <c:v>42103</c:v>
                </c:pt>
                <c:pt idx="556">
                  <c:v>42104</c:v>
                </c:pt>
                <c:pt idx="557">
                  <c:v>42107</c:v>
                </c:pt>
                <c:pt idx="558">
                  <c:v>42108</c:v>
                </c:pt>
                <c:pt idx="559">
                  <c:v>42109</c:v>
                </c:pt>
                <c:pt idx="560">
                  <c:v>42110</c:v>
                </c:pt>
                <c:pt idx="561">
                  <c:v>42111</c:v>
                </c:pt>
                <c:pt idx="562">
                  <c:v>42114</c:v>
                </c:pt>
                <c:pt idx="563">
                  <c:v>42115</c:v>
                </c:pt>
                <c:pt idx="564">
                  <c:v>42116</c:v>
                </c:pt>
                <c:pt idx="565">
                  <c:v>42117</c:v>
                </c:pt>
                <c:pt idx="566">
                  <c:v>42118</c:v>
                </c:pt>
                <c:pt idx="567">
                  <c:v>42121</c:v>
                </c:pt>
                <c:pt idx="568">
                  <c:v>42122</c:v>
                </c:pt>
                <c:pt idx="569">
                  <c:v>42124</c:v>
                </c:pt>
                <c:pt idx="570">
                  <c:v>42125</c:v>
                </c:pt>
                <c:pt idx="571">
                  <c:v>42131</c:v>
                </c:pt>
                <c:pt idx="572">
                  <c:v>42132</c:v>
                </c:pt>
                <c:pt idx="573">
                  <c:v>42135</c:v>
                </c:pt>
                <c:pt idx="574">
                  <c:v>42136</c:v>
                </c:pt>
                <c:pt idx="575">
                  <c:v>42137</c:v>
                </c:pt>
                <c:pt idx="576">
                  <c:v>42138</c:v>
                </c:pt>
                <c:pt idx="577">
                  <c:v>42139</c:v>
                </c:pt>
                <c:pt idx="578">
                  <c:v>42142</c:v>
                </c:pt>
                <c:pt idx="579">
                  <c:v>42143</c:v>
                </c:pt>
                <c:pt idx="580">
                  <c:v>42144</c:v>
                </c:pt>
                <c:pt idx="581">
                  <c:v>42145</c:v>
                </c:pt>
                <c:pt idx="582">
                  <c:v>42146</c:v>
                </c:pt>
                <c:pt idx="583">
                  <c:v>42149</c:v>
                </c:pt>
                <c:pt idx="584">
                  <c:v>42150</c:v>
                </c:pt>
                <c:pt idx="585">
                  <c:v>42151</c:v>
                </c:pt>
                <c:pt idx="586">
                  <c:v>42152</c:v>
                </c:pt>
                <c:pt idx="587">
                  <c:v>42153</c:v>
                </c:pt>
                <c:pt idx="588">
                  <c:v>42156</c:v>
                </c:pt>
                <c:pt idx="589">
                  <c:v>42157</c:v>
                </c:pt>
                <c:pt idx="590">
                  <c:v>42158</c:v>
                </c:pt>
                <c:pt idx="591">
                  <c:v>42159</c:v>
                </c:pt>
                <c:pt idx="592">
                  <c:v>42160</c:v>
                </c:pt>
                <c:pt idx="593">
                  <c:v>42163</c:v>
                </c:pt>
                <c:pt idx="594">
                  <c:v>42164</c:v>
                </c:pt>
                <c:pt idx="595">
                  <c:v>42165</c:v>
                </c:pt>
                <c:pt idx="596">
                  <c:v>42166</c:v>
                </c:pt>
                <c:pt idx="597">
                  <c:v>42167</c:v>
                </c:pt>
                <c:pt idx="598">
                  <c:v>42170</c:v>
                </c:pt>
                <c:pt idx="599">
                  <c:v>42171</c:v>
                </c:pt>
                <c:pt idx="600">
                  <c:v>42172</c:v>
                </c:pt>
                <c:pt idx="601">
                  <c:v>42173</c:v>
                </c:pt>
                <c:pt idx="602">
                  <c:v>42174</c:v>
                </c:pt>
                <c:pt idx="603">
                  <c:v>42177</c:v>
                </c:pt>
                <c:pt idx="604">
                  <c:v>42178</c:v>
                </c:pt>
                <c:pt idx="605">
                  <c:v>42179</c:v>
                </c:pt>
                <c:pt idx="606">
                  <c:v>42180</c:v>
                </c:pt>
                <c:pt idx="607">
                  <c:v>42181</c:v>
                </c:pt>
                <c:pt idx="608">
                  <c:v>42184</c:v>
                </c:pt>
                <c:pt idx="609">
                  <c:v>42185</c:v>
                </c:pt>
                <c:pt idx="610">
                  <c:v>42186</c:v>
                </c:pt>
                <c:pt idx="611">
                  <c:v>42187</c:v>
                </c:pt>
                <c:pt idx="612">
                  <c:v>42188</c:v>
                </c:pt>
                <c:pt idx="613">
                  <c:v>42191</c:v>
                </c:pt>
                <c:pt idx="614">
                  <c:v>42192</c:v>
                </c:pt>
                <c:pt idx="615">
                  <c:v>42193</c:v>
                </c:pt>
                <c:pt idx="616">
                  <c:v>42194</c:v>
                </c:pt>
                <c:pt idx="617">
                  <c:v>42195</c:v>
                </c:pt>
                <c:pt idx="618">
                  <c:v>42198</c:v>
                </c:pt>
                <c:pt idx="619">
                  <c:v>42199</c:v>
                </c:pt>
                <c:pt idx="620">
                  <c:v>42200</c:v>
                </c:pt>
                <c:pt idx="621">
                  <c:v>42201</c:v>
                </c:pt>
                <c:pt idx="622">
                  <c:v>42202</c:v>
                </c:pt>
                <c:pt idx="623">
                  <c:v>42206</c:v>
                </c:pt>
                <c:pt idx="624">
                  <c:v>42207</c:v>
                </c:pt>
                <c:pt idx="625">
                  <c:v>42208</c:v>
                </c:pt>
                <c:pt idx="626">
                  <c:v>42209</c:v>
                </c:pt>
                <c:pt idx="627">
                  <c:v>42212</c:v>
                </c:pt>
                <c:pt idx="628">
                  <c:v>42213</c:v>
                </c:pt>
                <c:pt idx="629">
                  <c:v>42214</c:v>
                </c:pt>
                <c:pt idx="630">
                  <c:v>42215</c:v>
                </c:pt>
                <c:pt idx="631">
                  <c:v>42216</c:v>
                </c:pt>
                <c:pt idx="632">
                  <c:v>42219</c:v>
                </c:pt>
                <c:pt idx="633">
                  <c:v>42220</c:v>
                </c:pt>
                <c:pt idx="634">
                  <c:v>42221</c:v>
                </c:pt>
                <c:pt idx="635">
                  <c:v>42222</c:v>
                </c:pt>
                <c:pt idx="636">
                  <c:v>42223</c:v>
                </c:pt>
                <c:pt idx="637">
                  <c:v>42226</c:v>
                </c:pt>
                <c:pt idx="638">
                  <c:v>42227</c:v>
                </c:pt>
                <c:pt idx="639">
                  <c:v>42228</c:v>
                </c:pt>
                <c:pt idx="640">
                  <c:v>42229</c:v>
                </c:pt>
                <c:pt idx="641">
                  <c:v>42230</c:v>
                </c:pt>
                <c:pt idx="642">
                  <c:v>42233</c:v>
                </c:pt>
                <c:pt idx="643">
                  <c:v>42234</c:v>
                </c:pt>
                <c:pt idx="644">
                  <c:v>42235</c:v>
                </c:pt>
                <c:pt idx="645">
                  <c:v>42236</c:v>
                </c:pt>
                <c:pt idx="646">
                  <c:v>42237</c:v>
                </c:pt>
                <c:pt idx="647">
                  <c:v>42240</c:v>
                </c:pt>
                <c:pt idx="648">
                  <c:v>42241</c:v>
                </c:pt>
                <c:pt idx="649">
                  <c:v>42242</c:v>
                </c:pt>
                <c:pt idx="650">
                  <c:v>42243</c:v>
                </c:pt>
                <c:pt idx="651">
                  <c:v>42244</c:v>
                </c:pt>
                <c:pt idx="652">
                  <c:v>42247</c:v>
                </c:pt>
                <c:pt idx="653">
                  <c:v>42248</c:v>
                </c:pt>
                <c:pt idx="654">
                  <c:v>42249</c:v>
                </c:pt>
                <c:pt idx="655">
                  <c:v>42250</c:v>
                </c:pt>
                <c:pt idx="656">
                  <c:v>42251</c:v>
                </c:pt>
                <c:pt idx="657">
                  <c:v>42254</c:v>
                </c:pt>
                <c:pt idx="658">
                  <c:v>42255</c:v>
                </c:pt>
                <c:pt idx="659">
                  <c:v>42256</c:v>
                </c:pt>
                <c:pt idx="660">
                  <c:v>42257</c:v>
                </c:pt>
                <c:pt idx="661">
                  <c:v>42258</c:v>
                </c:pt>
                <c:pt idx="662">
                  <c:v>42261</c:v>
                </c:pt>
                <c:pt idx="663">
                  <c:v>42262</c:v>
                </c:pt>
                <c:pt idx="664">
                  <c:v>42263</c:v>
                </c:pt>
                <c:pt idx="665">
                  <c:v>42264</c:v>
                </c:pt>
                <c:pt idx="666">
                  <c:v>42265</c:v>
                </c:pt>
                <c:pt idx="667">
                  <c:v>42271</c:v>
                </c:pt>
                <c:pt idx="668">
                  <c:v>42272</c:v>
                </c:pt>
                <c:pt idx="669">
                  <c:v>42275</c:v>
                </c:pt>
                <c:pt idx="670">
                  <c:v>42276</c:v>
                </c:pt>
                <c:pt idx="671">
                  <c:v>42277</c:v>
                </c:pt>
                <c:pt idx="672">
                  <c:v>42278</c:v>
                </c:pt>
                <c:pt idx="673">
                  <c:v>42279</c:v>
                </c:pt>
                <c:pt idx="674">
                  <c:v>42282</c:v>
                </c:pt>
                <c:pt idx="675">
                  <c:v>42283</c:v>
                </c:pt>
                <c:pt idx="676">
                  <c:v>42284</c:v>
                </c:pt>
                <c:pt idx="677">
                  <c:v>42285</c:v>
                </c:pt>
                <c:pt idx="678">
                  <c:v>42286</c:v>
                </c:pt>
                <c:pt idx="679">
                  <c:v>42290</c:v>
                </c:pt>
                <c:pt idx="680">
                  <c:v>42291</c:v>
                </c:pt>
                <c:pt idx="681">
                  <c:v>42292</c:v>
                </c:pt>
                <c:pt idx="682">
                  <c:v>42293</c:v>
                </c:pt>
                <c:pt idx="683">
                  <c:v>42296</c:v>
                </c:pt>
                <c:pt idx="684">
                  <c:v>42297</c:v>
                </c:pt>
                <c:pt idx="685">
                  <c:v>42298</c:v>
                </c:pt>
                <c:pt idx="686">
                  <c:v>42299</c:v>
                </c:pt>
                <c:pt idx="687">
                  <c:v>42300</c:v>
                </c:pt>
                <c:pt idx="688">
                  <c:v>42303</c:v>
                </c:pt>
                <c:pt idx="689">
                  <c:v>42304</c:v>
                </c:pt>
                <c:pt idx="690">
                  <c:v>42305</c:v>
                </c:pt>
                <c:pt idx="691">
                  <c:v>42306</c:v>
                </c:pt>
                <c:pt idx="692">
                  <c:v>42307</c:v>
                </c:pt>
                <c:pt idx="693">
                  <c:v>42310</c:v>
                </c:pt>
                <c:pt idx="694">
                  <c:v>42312</c:v>
                </c:pt>
                <c:pt idx="695">
                  <c:v>42313</c:v>
                </c:pt>
                <c:pt idx="696">
                  <c:v>42314</c:v>
                </c:pt>
                <c:pt idx="697">
                  <c:v>42317</c:v>
                </c:pt>
                <c:pt idx="698">
                  <c:v>42318</c:v>
                </c:pt>
                <c:pt idx="699">
                  <c:v>42319</c:v>
                </c:pt>
                <c:pt idx="700">
                  <c:v>42320</c:v>
                </c:pt>
                <c:pt idx="701">
                  <c:v>42321</c:v>
                </c:pt>
                <c:pt idx="702">
                  <c:v>42324</c:v>
                </c:pt>
                <c:pt idx="703">
                  <c:v>42325</c:v>
                </c:pt>
                <c:pt idx="704">
                  <c:v>42326</c:v>
                </c:pt>
                <c:pt idx="705">
                  <c:v>42327</c:v>
                </c:pt>
                <c:pt idx="706">
                  <c:v>42328</c:v>
                </c:pt>
                <c:pt idx="707">
                  <c:v>42332</c:v>
                </c:pt>
                <c:pt idx="708">
                  <c:v>42333</c:v>
                </c:pt>
                <c:pt idx="709">
                  <c:v>42334</c:v>
                </c:pt>
                <c:pt idx="710">
                  <c:v>42335</c:v>
                </c:pt>
                <c:pt idx="711">
                  <c:v>42338</c:v>
                </c:pt>
                <c:pt idx="712">
                  <c:v>42339</c:v>
                </c:pt>
                <c:pt idx="713">
                  <c:v>42340</c:v>
                </c:pt>
                <c:pt idx="714">
                  <c:v>42341</c:v>
                </c:pt>
                <c:pt idx="715">
                  <c:v>42342</c:v>
                </c:pt>
                <c:pt idx="716">
                  <c:v>42345</c:v>
                </c:pt>
                <c:pt idx="717">
                  <c:v>42346</c:v>
                </c:pt>
                <c:pt idx="718">
                  <c:v>42347</c:v>
                </c:pt>
                <c:pt idx="719">
                  <c:v>42348</c:v>
                </c:pt>
                <c:pt idx="720">
                  <c:v>42349</c:v>
                </c:pt>
                <c:pt idx="721">
                  <c:v>42352</c:v>
                </c:pt>
                <c:pt idx="722">
                  <c:v>42353</c:v>
                </c:pt>
                <c:pt idx="723">
                  <c:v>42354</c:v>
                </c:pt>
                <c:pt idx="724">
                  <c:v>42355</c:v>
                </c:pt>
                <c:pt idx="725">
                  <c:v>42356</c:v>
                </c:pt>
                <c:pt idx="726">
                  <c:v>42359</c:v>
                </c:pt>
                <c:pt idx="727">
                  <c:v>42360</c:v>
                </c:pt>
                <c:pt idx="728">
                  <c:v>42362</c:v>
                </c:pt>
                <c:pt idx="729">
                  <c:v>42363</c:v>
                </c:pt>
                <c:pt idx="730">
                  <c:v>42366</c:v>
                </c:pt>
                <c:pt idx="731">
                  <c:v>42367</c:v>
                </c:pt>
                <c:pt idx="732">
                  <c:v>42368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42381</c:v>
                </c:pt>
                <c:pt idx="739">
                  <c:v>42382</c:v>
                </c:pt>
                <c:pt idx="740">
                  <c:v>42383</c:v>
                </c:pt>
                <c:pt idx="741">
                  <c:v>42384</c:v>
                </c:pt>
                <c:pt idx="742">
                  <c:v>42387</c:v>
                </c:pt>
                <c:pt idx="743">
                  <c:v>42388</c:v>
                </c:pt>
                <c:pt idx="744">
                  <c:v>42389</c:v>
                </c:pt>
                <c:pt idx="745">
                  <c:v>42390</c:v>
                </c:pt>
                <c:pt idx="746">
                  <c:v>42391</c:v>
                </c:pt>
                <c:pt idx="747">
                  <c:v>42394</c:v>
                </c:pt>
                <c:pt idx="748">
                  <c:v>42395</c:v>
                </c:pt>
                <c:pt idx="749">
                  <c:v>42396</c:v>
                </c:pt>
                <c:pt idx="750">
                  <c:v>42397</c:v>
                </c:pt>
                <c:pt idx="751">
                  <c:v>42398</c:v>
                </c:pt>
                <c:pt idx="752">
                  <c:v>42401</c:v>
                </c:pt>
                <c:pt idx="753">
                  <c:v>42402</c:v>
                </c:pt>
                <c:pt idx="754">
                  <c:v>42403</c:v>
                </c:pt>
                <c:pt idx="755">
                  <c:v>42404</c:v>
                </c:pt>
                <c:pt idx="756">
                  <c:v>42405</c:v>
                </c:pt>
                <c:pt idx="757">
                  <c:v>42408</c:v>
                </c:pt>
                <c:pt idx="758">
                  <c:v>42409</c:v>
                </c:pt>
                <c:pt idx="759">
                  <c:v>42410</c:v>
                </c:pt>
                <c:pt idx="760">
                  <c:v>42412</c:v>
                </c:pt>
                <c:pt idx="761">
                  <c:v>42415</c:v>
                </c:pt>
                <c:pt idx="762">
                  <c:v>42416</c:v>
                </c:pt>
                <c:pt idx="763">
                  <c:v>42417</c:v>
                </c:pt>
                <c:pt idx="764">
                  <c:v>42418</c:v>
                </c:pt>
                <c:pt idx="765">
                  <c:v>42419</c:v>
                </c:pt>
                <c:pt idx="766">
                  <c:v>42422</c:v>
                </c:pt>
                <c:pt idx="767">
                  <c:v>42423</c:v>
                </c:pt>
                <c:pt idx="768">
                  <c:v>42424</c:v>
                </c:pt>
                <c:pt idx="769">
                  <c:v>42425</c:v>
                </c:pt>
                <c:pt idx="770">
                  <c:v>42426</c:v>
                </c:pt>
                <c:pt idx="771">
                  <c:v>42429</c:v>
                </c:pt>
                <c:pt idx="772">
                  <c:v>42430</c:v>
                </c:pt>
                <c:pt idx="773">
                  <c:v>42431</c:v>
                </c:pt>
                <c:pt idx="774">
                  <c:v>42432</c:v>
                </c:pt>
                <c:pt idx="775">
                  <c:v>42433</c:v>
                </c:pt>
                <c:pt idx="776">
                  <c:v>42436</c:v>
                </c:pt>
                <c:pt idx="777">
                  <c:v>42437</c:v>
                </c:pt>
                <c:pt idx="778">
                  <c:v>42438</c:v>
                </c:pt>
                <c:pt idx="779">
                  <c:v>42439</c:v>
                </c:pt>
                <c:pt idx="780">
                  <c:v>42440</c:v>
                </c:pt>
                <c:pt idx="781">
                  <c:v>42443</c:v>
                </c:pt>
                <c:pt idx="782">
                  <c:v>42444</c:v>
                </c:pt>
                <c:pt idx="783">
                  <c:v>42445</c:v>
                </c:pt>
                <c:pt idx="784">
                  <c:v>42446</c:v>
                </c:pt>
                <c:pt idx="785">
                  <c:v>42447</c:v>
                </c:pt>
                <c:pt idx="786">
                  <c:v>42451</c:v>
                </c:pt>
                <c:pt idx="787">
                  <c:v>42452</c:v>
                </c:pt>
                <c:pt idx="788">
                  <c:v>42453</c:v>
                </c:pt>
                <c:pt idx="789">
                  <c:v>42454</c:v>
                </c:pt>
                <c:pt idx="790">
                  <c:v>42457</c:v>
                </c:pt>
                <c:pt idx="791">
                  <c:v>42458</c:v>
                </c:pt>
                <c:pt idx="792">
                  <c:v>42459</c:v>
                </c:pt>
                <c:pt idx="793">
                  <c:v>42460</c:v>
                </c:pt>
                <c:pt idx="794">
                  <c:v>42461</c:v>
                </c:pt>
                <c:pt idx="795">
                  <c:v>42464</c:v>
                </c:pt>
                <c:pt idx="796">
                  <c:v>42465</c:v>
                </c:pt>
                <c:pt idx="797">
                  <c:v>42466</c:v>
                </c:pt>
                <c:pt idx="798">
                  <c:v>42467</c:v>
                </c:pt>
                <c:pt idx="799">
                  <c:v>42468</c:v>
                </c:pt>
                <c:pt idx="800">
                  <c:v>42471</c:v>
                </c:pt>
                <c:pt idx="801">
                  <c:v>42472</c:v>
                </c:pt>
                <c:pt idx="802">
                  <c:v>42473</c:v>
                </c:pt>
                <c:pt idx="803">
                  <c:v>42474</c:v>
                </c:pt>
                <c:pt idx="804">
                  <c:v>42475</c:v>
                </c:pt>
                <c:pt idx="805">
                  <c:v>42478</c:v>
                </c:pt>
                <c:pt idx="806">
                  <c:v>42479</c:v>
                </c:pt>
                <c:pt idx="807">
                  <c:v>42480</c:v>
                </c:pt>
                <c:pt idx="808">
                  <c:v>42481</c:v>
                </c:pt>
                <c:pt idx="809">
                  <c:v>42482</c:v>
                </c:pt>
                <c:pt idx="810">
                  <c:v>42485</c:v>
                </c:pt>
                <c:pt idx="811">
                  <c:v>42486</c:v>
                </c:pt>
                <c:pt idx="812">
                  <c:v>42487</c:v>
                </c:pt>
                <c:pt idx="813">
                  <c:v>42488</c:v>
                </c:pt>
                <c:pt idx="814">
                  <c:v>42492</c:v>
                </c:pt>
                <c:pt idx="815">
                  <c:v>42496</c:v>
                </c:pt>
                <c:pt idx="816">
                  <c:v>42499</c:v>
                </c:pt>
                <c:pt idx="817">
                  <c:v>42500</c:v>
                </c:pt>
                <c:pt idx="818">
                  <c:v>42501</c:v>
                </c:pt>
                <c:pt idx="819">
                  <c:v>42502</c:v>
                </c:pt>
                <c:pt idx="820">
                  <c:v>42503</c:v>
                </c:pt>
                <c:pt idx="821">
                  <c:v>42506</c:v>
                </c:pt>
                <c:pt idx="822">
                  <c:v>42507</c:v>
                </c:pt>
                <c:pt idx="823">
                  <c:v>42508</c:v>
                </c:pt>
                <c:pt idx="824">
                  <c:v>42509</c:v>
                </c:pt>
                <c:pt idx="825">
                  <c:v>42510</c:v>
                </c:pt>
                <c:pt idx="826">
                  <c:v>42513</c:v>
                </c:pt>
                <c:pt idx="827">
                  <c:v>42514</c:v>
                </c:pt>
                <c:pt idx="828">
                  <c:v>42515</c:v>
                </c:pt>
                <c:pt idx="829">
                  <c:v>42516</c:v>
                </c:pt>
                <c:pt idx="830">
                  <c:v>42517</c:v>
                </c:pt>
                <c:pt idx="831">
                  <c:v>42520</c:v>
                </c:pt>
                <c:pt idx="832">
                  <c:v>42521</c:v>
                </c:pt>
                <c:pt idx="833">
                  <c:v>42522</c:v>
                </c:pt>
                <c:pt idx="834">
                  <c:v>42523</c:v>
                </c:pt>
                <c:pt idx="835">
                  <c:v>42524</c:v>
                </c:pt>
                <c:pt idx="836">
                  <c:v>42527</c:v>
                </c:pt>
                <c:pt idx="837">
                  <c:v>42528</c:v>
                </c:pt>
                <c:pt idx="838">
                  <c:v>42529</c:v>
                </c:pt>
                <c:pt idx="839">
                  <c:v>42530</c:v>
                </c:pt>
                <c:pt idx="840">
                  <c:v>42531</c:v>
                </c:pt>
                <c:pt idx="841">
                  <c:v>42534</c:v>
                </c:pt>
                <c:pt idx="842">
                  <c:v>42535</c:v>
                </c:pt>
                <c:pt idx="843">
                  <c:v>42536</c:v>
                </c:pt>
                <c:pt idx="844">
                  <c:v>42537</c:v>
                </c:pt>
                <c:pt idx="845">
                  <c:v>42538</c:v>
                </c:pt>
                <c:pt idx="846">
                  <c:v>42541</c:v>
                </c:pt>
                <c:pt idx="847">
                  <c:v>42542</c:v>
                </c:pt>
                <c:pt idx="848">
                  <c:v>42543</c:v>
                </c:pt>
                <c:pt idx="849">
                  <c:v>42544</c:v>
                </c:pt>
                <c:pt idx="850">
                  <c:v>42545</c:v>
                </c:pt>
                <c:pt idx="851">
                  <c:v>42548</c:v>
                </c:pt>
                <c:pt idx="852">
                  <c:v>42549</c:v>
                </c:pt>
                <c:pt idx="853">
                  <c:v>42550</c:v>
                </c:pt>
                <c:pt idx="854">
                  <c:v>42551</c:v>
                </c:pt>
                <c:pt idx="855">
                  <c:v>42552</c:v>
                </c:pt>
                <c:pt idx="856">
                  <c:v>42555</c:v>
                </c:pt>
                <c:pt idx="857">
                  <c:v>42556</c:v>
                </c:pt>
                <c:pt idx="858">
                  <c:v>42557</c:v>
                </c:pt>
                <c:pt idx="859">
                  <c:v>42558</c:v>
                </c:pt>
                <c:pt idx="860">
                  <c:v>42559</c:v>
                </c:pt>
                <c:pt idx="861">
                  <c:v>42562</c:v>
                </c:pt>
                <c:pt idx="862">
                  <c:v>42563</c:v>
                </c:pt>
                <c:pt idx="863">
                  <c:v>42564</c:v>
                </c:pt>
                <c:pt idx="864">
                  <c:v>42565</c:v>
                </c:pt>
                <c:pt idx="865">
                  <c:v>42566</c:v>
                </c:pt>
                <c:pt idx="866">
                  <c:v>42570</c:v>
                </c:pt>
                <c:pt idx="867">
                  <c:v>42571</c:v>
                </c:pt>
                <c:pt idx="868">
                  <c:v>42572</c:v>
                </c:pt>
                <c:pt idx="869">
                  <c:v>42573</c:v>
                </c:pt>
                <c:pt idx="870">
                  <c:v>42576</c:v>
                </c:pt>
                <c:pt idx="871">
                  <c:v>42577</c:v>
                </c:pt>
                <c:pt idx="872">
                  <c:v>42578</c:v>
                </c:pt>
                <c:pt idx="873">
                  <c:v>42579</c:v>
                </c:pt>
                <c:pt idx="874">
                  <c:v>42580</c:v>
                </c:pt>
                <c:pt idx="875">
                  <c:v>42583</c:v>
                </c:pt>
                <c:pt idx="876">
                  <c:v>42584</c:v>
                </c:pt>
                <c:pt idx="877">
                  <c:v>42585</c:v>
                </c:pt>
                <c:pt idx="878">
                  <c:v>42586</c:v>
                </c:pt>
                <c:pt idx="879">
                  <c:v>42587</c:v>
                </c:pt>
                <c:pt idx="880">
                  <c:v>42590</c:v>
                </c:pt>
                <c:pt idx="881">
                  <c:v>42591</c:v>
                </c:pt>
                <c:pt idx="882">
                  <c:v>42592</c:v>
                </c:pt>
                <c:pt idx="883">
                  <c:v>42594</c:v>
                </c:pt>
                <c:pt idx="884">
                  <c:v>42597</c:v>
                </c:pt>
                <c:pt idx="885">
                  <c:v>42598</c:v>
                </c:pt>
                <c:pt idx="886">
                  <c:v>42599</c:v>
                </c:pt>
                <c:pt idx="887">
                  <c:v>42600</c:v>
                </c:pt>
                <c:pt idx="888">
                  <c:v>42601</c:v>
                </c:pt>
                <c:pt idx="889">
                  <c:v>42604</c:v>
                </c:pt>
                <c:pt idx="890">
                  <c:v>42605</c:v>
                </c:pt>
                <c:pt idx="891">
                  <c:v>42606</c:v>
                </c:pt>
                <c:pt idx="892">
                  <c:v>42607</c:v>
                </c:pt>
                <c:pt idx="893">
                  <c:v>42608</c:v>
                </c:pt>
                <c:pt idx="894">
                  <c:v>42611</c:v>
                </c:pt>
                <c:pt idx="895">
                  <c:v>42612</c:v>
                </c:pt>
                <c:pt idx="896">
                  <c:v>42613</c:v>
                </c:pt>
                <c:pt idx="897">
                  <c:v>42614</c:v>
                </c:pt>
                <c:pt idx="898">
                  <c:v>42615</c:v>
                </c:pt>
                <c:pt idx="899">
                  <c:v>42618</c:v>
                </c:pt>
                <c:pt idx="900">
                  <c:v>42619</c:v>
                </c:pt>
                <c:pt idx="901">
                  <c:v>42620</c:v>
                </c:pt>
                <c:pt idx="902">
                  <c:v>42621</c:v>
                </c:pt>
                <c:pt idx="903">
                  <c:v>42622</c:v>
                </c:pt>
                <c:pt idx="904">
                  <c:v>42625</c:v>
                </c:pt>
                <c:pt idx="905">
                  <c:v>42626</c:v>
                </c:pt>
                <c:pt idx="906">
                  <c:v>42627</c:v>
                </c:pt>
                <c:pt idx="907">
                  <c:v>42628</c:v>
                </c:pt>
                <c:pt idx="908">
                  <c:v>42629</c:v>
                </c:pt>
                <c:pt idx="909">
                  <c:v>42633</c:v>
                </c:pt>
                <c:pt idx="910">
                  <c:v>42634</c:v>
                </c:pt>
                <c:pt idx="911">
                  <c:v>42636</c:v>
                </c:pt>
                <c:pt idx="912">
                  <c:v>42639</c:v>
                </c:pt>
                <c:pt idx="913">
                  <c:v>42640</c:v>
                </c:pt>
                <c:pt idx="914">
                  <c:v>42641</c:v>
                </c:pt>
                <c:pt idx="915">
                  <c:v>42642</c:v>
                </c:pt>
                <c:pt idx="916">
                  <c:v>42643</c:v>
                </c:pt>
                <c:pt idx="917">
                  <c:v>42646</c:v>
                </c:pt>
                <c:pt idx="918">
                  <c:v>42647</c:v>
                </c:pt>
                <c:pt idx="919">
                  <c:v>42648</c:v>
                </c:pt>
                <c:pt idx="920">
                  <c:v>42649</c:v>
                </c:pt>
                <c:pt idx="921">
                  <c:v>42650</c:v>
                </c:pt>
                <c:pt idx="922">
                  <c:v>42654</c:v>
                </c:pt>
                <c:pt idx="923">
                  <c:v>42655</c:v>
                </c:pt>
                <c:pt idx="924">
                  <c:v>42656</c:v>
                </c:pt>
                <c:pt idx="925">
                  <c:v>42657</c:v>
                </c:pt>
                <c:pt idx="926">
                  <c:v>42660</c:v>
                </c:pt>
                <c:pt idx="927">
                  <c:v>42661</c:v>
                </c:pt>
                <c:pt idx="928">
                  <c:v>42662</c:v>
                </c:pt>
                <c:pt idx="929">
                  <c:v>42663</c:v>
                </c:pt>
                <c:pt idx="930">
                  <c:v>42664</c:v>
                </c:pt>
                <c:pt idx="931">
                  <c:v>42667</c:v>
                </c:pt>
                <c:pt idx="932">
                  <c:v>42668</c:v>
                </c:pt>
                <c:pt idx="933">
                  <c:v>42669</c:v>
                </c:pt>
                <c:pt idx="934">
                  <c:v>42670</c:v>
                </c:pt>
                <c:pt idx="935">
                  <c:v>42671</c:v>
                </c:pt>
                <c:pt idx="936">
                  <c:v>42674</c:v>
                </c:pt>
                <c:pt idx="937">
                  <c:v>42675</c:v>
                </c:pt>
                <c:pt idx="938">
                  <c:v>42676</c:v>
                </c:pt>
                <c:pt idx="939">
                  <c:v>42678</c:v>
                </c:pt>
                <c:pt idx="940">
                  <c:v>42681</c:v>
                </c:pt>
                <c:pt idx="941">
                  <c:v>42682</c:v>
                </c:pt>
                <c:pt idx="942">
                  <c:v>42683</c:v>
                </c:pt>
                <c:pt idx="943">
                  <c:v>42684</c:v>
                </c:pt>
                <c:pt idx="944">
                  <c:v>42685</c:v>
                </c:pt>
                <c:pt idx="945">
                  <c:v>42688</c:v>
                </c:pt>
                <c:pt idx="946">
                  <c:v>42689</c:v>
                </c:pt>
                <c:pt idx="947">
                  <c:v>42690</c:v>
                </c:pt>
                <c:pt idx="948">
                  <c:v>42691</c:v>
                </c:pt>
                <c:pt idx="949">
                  <c:v>42692</c:v>
                </c:pt>
                <c:pt idx="950">
                  <c:v>42695</c:v>
                </c:pt>
                <c:pt idx="951">
                  <c:v>42696</c:v>
                </c:pt>
                <c:pt idx="952">
                  <c:v>42698</c:v>
                </c:pt>
                <c:pt idx="953">
                  <c:v>42699</c:v>
                </c:pt>
                <c:pt idx="954">
                  <c:v>42702</c:v>
                </c:pt>
                <c:pt idx="955">
                  <c:v>42703</c:v>
                </c:pt>
                <c:pt idx="956">
                  <c:v>42704</c:v>
                </c:pt>
                <c:pt idx="957">
                  <c:v>42705</c:v>
                </c:pt>
                <c:pt idx="958">
                  <c:v>42706</c:v>
                </c:pt>
                <c:pt idx="959">
                  <c:v>42709</c:v>
                </c:pt>
              </c:numCache>
            </c:numRef>
          </c:cat>
          <c:val>
            <c:numRef>
              <c:f>'2013以降'!$B$3:$B$962</c:f>
              <c:numCache>
                <c:formatCode>General</c:formatCode>
                <c:ptCount val="960"/>
                <c:pt idx="0">
                  <c:v>0.83499999999999996</c:v>
                </c:pt>
                <c:pt idx="1">
                  <c:v>0.83499999999999996</c:v>
                </c:pt>
                <c:pt idx="2">
                  <c:v>0.82499999999999996</c:v>
                </c:pt>
                <c:pt idx="3">
                  <c:v>0.82499999999999996</c:v>
                </c:pt>
                <c:pt idx="4">
                  <c:v>0.82499999999999996</c:v>
                </c:pt>
                <c:pt idx="5">
                  <c:v>0.81599999999999995</c:v>
                </c:pt>
                <c:pt idx="6">
                  <c:v>0.77300000000000002</c:v>
                </c:pt>
                <c:pt idx="7">
                  <c:v>0.754</c:v>
                </c:pt>
                <c:pt idx="8">
                  <c:v>0.74199999999999999</c:v>
                </c:pt>
                <c:pt idx="9">
                  <c:v>0.75900000000000001</c:v>
                </c:pt>
                <c:pt idx="10">
                  <c:v>0.745</c:v>
                </c:pt>
                <c:pt idx="11">
                  <c:v>0.74199999999999999</c:v>
                </c:pt>
                <c:pt idx="12">
                  <c:v>0.74099999999999999</c:v>
                </c:pt>
                <c:pt idx="13">
                  <c:v>0.74199999999999999</c:v>
                </c:pt>
                <c:pt idx="14">
                  <c:v>0.73299999999999998</c:v>
                </c:pt>
                <c:pt idx="15">
                  <c:v>0.75800000000000001</c:v>
                </c:pt>
                <c:pt idx="16">
                  <c:v>0.77700000000000002</c:v>
                </c:pt>
                <c:pt idx="17">
                  <c:v>0.78700000000000003</c:v>
                </c:pt>
                <c:pt idx="18">
                  <c:v>0.76300000000000001</c:v>
                </c:pt>
                <c:pt idx="19">
                  <c:v>0.78300000000000003</c:v>
                </c:pt>
                <c:pt idx="20">
                  <c:v>0.81699999999999995</c:v>
                </c:pt>
                <c:pt idx="21">
                  <c:v>0.80300000000000005</c:v>
                </c:pt>
                <c:pt idx="22">
                  <c:v>0.78400000000000003</c:v>
                </c:pt>
                <c:pt idx="23">
                  <c:v>0.77500000000000002</c:v>
                </c:pt>
                <c:pt idx="24">
                  <c:v>0.76900000000000002</c:v>
                </c:pt>
                <c:pt idx="25">
                  <c:v>0.76</c:v>
                </c:pt>
                <c:pt idx="26">
                  <c:v>0.751</c:v>
                </c:pt>
                <c:pt idx="27">
                  <c:v>0.77900000000000003</c:v>
                </c:pt>
                <c:pt idx="28">
                  <c:v>0.76100000000000001</c:v>
                </c:pt>
                <c:pt idx="29">
                  <c:v>0.75700000000000001</c:v>
                </c:pt>
                <c:pt idx="30">
                  <c:v>0.754</c:v>
                </c:pt>
                <c:pt idx="31">
                  <c:v>0.75900000000000001</c:v>
                </c:pt>
                <c:pt idx="32">
                  <c:v>0.754</c:v>
                </c:pt>
                <c:pt idx="33">
                  <c:v>0.74399999999999999</c:v>
                </c:pt>
                <c:pt idx="34">
                  <c:v>0.72399999999999998</c:v>
                </c:pt>
                <c:pt idx="35">
                  <c:v>0.7</c:v>
                </c:pt>
                <c:pt idx="36">
                  <c:v>0.68600000000000005</c:v>
                </c:pt>
                <c:pt idx="37">
                  <c:v>0.68100000000000005</c:v>
                </c:pt>
                <c:pt idx="38">
                  <c:v>0.67800000000000005</c:v>
                </c:pt>
                <c:pt idx="39">
                  <c:v>0.63</c:v>
                </c:pt>
                <c:pt idx="40">
                  <c:v>0.65600000000000003</c:v>
                </c:pt>
                <c:pt idx="41">
                  <c:v>0.66200000000000003</c:v>
                </c:pt>
                <c:pt idx="42">
                  <c:v>0.66600000000000004</c:v>
                </c:pt>
                <c:pt idx="43">
                  <c:v>0.64700000000000002</c:v>
                </c:pt>
                <c:pt idx="44">
                  <c:v>0.65200000000000002</c:v>
                </c:pt>
                <c:pt idx="45">
                  <c:v>0.63200000000000001</c:v>
                </c:pt>
                <c:pt idx="46">
                  <c:v>0.623</c:v>
                </c:pt>
                <c:pt idx="47">
                  <c:v>0.61799999999999999</c:v>
                </c:pt>
                <c:pt idx="48">
                  <c:v>0.61499999999999999</c:v>
                </c:pt>
                <c:pt idx="49">
                  <c:v>0.58499999999999996</c:v>
                </c:pt>
                <c:pt idx="50">
                  <c:v>0.59099999999999997</c:v>
                </c:pt>
                <c:pt idx="51">
                  <c:v>0.57699999999999996</c:v>
                </c:pt>
                <c:pt idx="52">
                  <c:v>0.56200000000000006</c:v>
                </c:pt>
                <c:pt idx="53">
                  <c:v>0.55800000000000005</c:v>
                </c:pt>
                <c:pt idx="54">
                  <c:v>0.54400000000000004</c:v>
                </c:pt>
                <c:pt idx="55">
                  <c:v>0.51900000000000002</c:v>
                </c:pt>
                <c:pt idx="56">
                  <c:v>0.51400000000000001</c:v>
                </c:pt>
                <c:pt idx="57">
                  <c:v>0.56399999999999995</c:v>
                </c:pt>
                <c:pt idx="58">
                  <c:v>0.56499999999999995</c:v>
                </c:pt>
                <c:pt idx="59">
                  <c:v>0.56499999999999995</c:v>
                </c:pt>
                <c:pt idx="60">
                  <c:v>0.55500000000000005</c:v>
                </c:pt>
                <c:pt idx="61">
                  <c:v>0.442</c:v>
                </c:pt>
                <c:pt idx="62">
                  <c:v>0.53400000000000003</c:v>
                </c:pt>
                <c:pt idx="63">
                  <c:v>0.52500000000000002</c:v>
                </c:pt>
                <c:pt idx="64">
                  <c:v>0.53100000000000003</c:v>
                </c:pt>
                <c:pt idx="65">
                  <c:v>0.58499999999999996</c:v>
                </c:pt>
                <c:pt idx="66">
                  <c:v>0.55500000000000005</c:v>
                </c:pt>
                <c:pt idx="67">
                  <c:v>0.623</c:v>
                </c:pt>
                <c:pt idx="68">
                  <c:v>0.64800000000000002</c:v>
                </c:pt>
                <c:pt idx="69">
                  <c:v>0.59499999999999997</c:v>
                </c:pt>
                <c:pt idx="70">
                  <c:v>0.60399999999999998</c:v>
                </c:pt>
                <c:pt idx="71">
                  <c:v>0.58899999999999997</c:v>
                </c:pt>
                <c:pt idx="72">
                  <c:v>0.58399999999999996</c:v>
                </c:pt>
                <c:pt idx="73">
                  <c:v>0.61199999999999999</c:v>
                </c:pt>
                <c:pt idx="74">
                  <c:v>0.58899999999999997</c:v>
                </c:pt>
                <c:pt idx="75">
                  <c:v>0.6</c:v>
                </c:pt>
                <c:pt idx="76">
                  <c:v>0.58499999999999996</c:v>
                </c:pt>
                <c:pt idx="77">
                  <c:v>0.59399999999999997</c:v>
                </c:pt>
                <c:pt idx="78">
                  <c:v>0.61099999999999999</c:v>
                </c:pt>
                <c:pt idx="79">
                  <c:v>0.59099999999999997</c:v>
                </c:pt>
                <c:pt idx="80">
                  <c:v>0.56299999999999994</c:v>
                </c:pt>
                <c:pt idx="81">
                  <c:v>0.59799999999999998</c:v>
                </c:pt>
                <c:pt idx="82">
                  <c:v>0.59799999999999998</c:v>
                </c:pt>
                <c:pt idx="83">
                  <c:v>0.59899999999999998</c:v>
                </c:pt>
                <c:pt idx="84">
                  <c:v>0.7</c:v>
                </c:pt>
                <c:pt idx="85">
                  <c:v>0.77800000000000002</c:v>
                </c:pt>
                <c:pt idx="86">
                  <c:v>0.85299999999999998</c:v>
                </c:pt>
                <c:pt idx="87">
                  <c:v>0.86799999999999999</c:v>
                </c:pt>
                <c:pt idx="88">
                  <c:v>0.84299999999999997</c:v>
                </c:pt>
                <c:pt idx="89">
                  <c:v>0.80600000000000005</c:v>
                </c:pt>
                <c:pt idx="90">
                  <c:v>0.84899999999999998</c:v>
                </c:pt>
                <c:pt idx="91">
                  <c:v>0.88200000000000001</c:v>
                </c:pt>
                <c:pt idx="92">
                  <c:v>0.88600000000000001</c:v>
                </c:pt>
                <c:pt idx="93">
                  <c:v>0.83499999999999996</c:v>
                </c:pt>
                <c:pt idx="94">
                  <c:v>0.84199999999999997</c:v>
                </c:pt>
                <c:pt idx="95">
                  <c:v>0.84</c:v>
                </c:pt>
                <c:pt idx="96">
                  <c:v>0.90500000000000003</c:v>
                </c:pt>
                <c:pt idx="97">
                  <c:v>0.93700000000000006</c:v>
                </c:pt>
                <c:pt idx="98">
                  <c:v>0.88900000000000001</c:v>
                </c:pt>
                <c:pt idx="99">
                  <c:v>0.86499999999999999</c:v>
                </c:pt>
                <c:pt idx="100">
                  <c:v>0.80900000000000005</c:v>
                </c:pt>
                <c:pt idx="101">
                  <c:v>0.86899999999999999</c:v>
                </c:pt>
                <c:pt idx="102">
                  <c:v>0.85</c:v>
                </c:pt>
                <c:pt idx="103">
                  <c:v>0.83099999999999996</c:v>
                </c:pt>
                <c:pt idx="104">
                  <c:v>0.84599999999999997</c:v>
                </c:pt>
                <c:pt idx="105">
                  <c:v>0.83299999999999996</c:v>
                </c:pt>
                <c:pt idx="106">
                  <c:v>0.86599999999999999</c:v>
                </c:pt>
                <c:pt idx="107">
                  <c:v>0.872</c:v>
                </c:pt>
                <c:pt idx="108">
                  <c:v>0.85799999999999998</c:v>
                </c:pt>
                <c:pt idx="109">
                  <c:v>0.81399999999999995</c:v>
                </c:pt>
                <c:pt idx="110">
                  <c:v>0.83399999999999996</c:v>
                </c:pt>
                <c:pt idx="111">
                  <c:v>0.82</c:v>
                </c:pt>
                <c:pt idx="112">
                  <c:v>0.81</c:v>
                </c:pt>
                <c:pt idx="113">
                  <c:v>0.83399999999999996</c:v>
                </c:pt>
                <c:pt idx="114">
                  <c:v>0.872</c:v>
                </c:pt>
                <c:pt idx="115">
                  <c:v>0.878</c:v>
                </c:pt>
                <c:pt idx="116">
                  <c:v>0.86399999999999999</c:v>
                </c:pt>
                <c:pt idx="117">
                  <c:v>0.86399999999999999</c:v>
                </c:pt>
                <c:pt idx="118">
                  <c:v>0.83599999999999997</c:v>
                </c:pt>
                <c:pt idx="119">
                  <c:v>0.84499999999999997</c:v>
                </c:pt>
                <c:pt idx="120">
                  <c:v>0.879</c:v>
                </c:pt>
                <c:pt idx="121">
                  <c:v>0.88900000000000001</c:v>
                </c:pt>
                <c:pt idx="122">
                  <c:v>0.88</c:v>
                </c:pt>
                <c:pt idx="123">
                  <c:v>0.86099999999999999</c:v>
                </c:pt>
                <c:pt idx="124">
                  <c:v>0.85499999999999998</c:v>
                </c:pt>
                <c:pt idx="125">
                  <c:v>0.879</c:v>
                </c:pt>
                <c:pt idx="126">
                  <c:v>0.86699999999999999</c:v>
                </c:pt>
                <c:pt idx="127">
                  <c:v>0.85099999999999998</c:v>
                </c:pt>
                <c:pt idx="128">
                  <c:v>0.81799999999999995</c:v>
                </c:pt>
                <c:pt idx="129">
                  <c:v>0.81799999999999995</c:v>
                </c:pt>
                <c:pt idx="130">
                  <c:v>0.82399999999999995</c:v>
                </c:pt>
                <c:pt idx="131">
                  <c:v>0.81799999999999995</c:v>
                </c:pt>
                <c:pt idx="132">
                  <c:v>0.80500000000000005</c:v>
                </c:pt>
                <c:pt idx="133">
                  <c:v>0.80400000000000005</c:v>
                </c:pt>
                <c:pt idx="134">
                  <c:v>0.79200000000000004</c:v>
                </c:pt>
                <c:pt idx="135">
                  <c:v>0.78</c:v>
                </c:pt>
                <c:pt idx="136">
                  <c:v>0.77700000000000002</c:v>
                </c:pt>
                <c:pt idx="137">
                  <c:v>0.80100000000000005</c:v>
                </c:pt>
                <c:pt idx="138">
                  <c:v>0.79200000000000004</c:v>
                </c:pt>
                <c:pt idx="139">
                  <c:v>0.79700000000000004</c:v>
                </c:pt>
                <c:pt idx="140">
                  <c:v>0.79700000000000004</c:v>
                </c:pt>
                <c:pt idx="141">
                  <c:v>0.79700000000000004</c:v>
                </c:pt>
                <c:pt idx="142">
                  <c:v>0.79700000000000004</c:v>
                </c:pt>
                <c:pt idx="143">
                  <c:v>0.81100000000000005</c:v>
                </c:pt>
                <c:pt idx="144">
                  <c:v>0.77800000000000002</c:v>
                </c:pt>
                <c:pt idx="145">
                  <c:v>0.78800000000000003</c:v>
                </c:pt>
                <c:pt idx="146">
                  <c:v>0.76</c:v>
                </c:pt>
                <c:pt idx="147">
                  <c:v>0.76</c:v>
                </c:pt>
                <c:pt idx="148">
                  <c:v>0.75900000000000001</c:v>
                </c:pt>
                <c:pt idx="149">
                  <c:v>0.754</c:v>
                </c:pt>
                <c:pt idx="150">
                  <c:v>0.74</c:v>
                </c:pt>
                <c:pt idx="151">
                  <c:v>0.76100000000000001</c:v>
                </c:pt>
                <c:pt idx="152">
                  <c:v>0.752</c:v>
                </c:pt>
                <c:pt idx="153">
                  <c:v>0.76700000000000002</c:v>
                </c:pt>
                <c:pt idx="154">
                  <c:v>0.77300000000000002</c:v>
                </c:pt>
                <c:pt idx="155">
                  <c:v>0.754</c:v>
                </c:pt>
                <c:pt idx="156">
                  <c:v>0.74399999999999999</c:v>
                </c:pt>
                <c:pt idx="157">
                  <c:v>0.75900000000000001</c:v>
                </c:pt>
                <c:pt idx="158">
                  <c:v>0.77400000000000002</c:v>
                </c:pt>
                <c:pt idx="159">
                  <c:v>0.77500000000000002</c:v>
                </c:pt>
                <c:pt idx="160">
                  <c:v>0.75600000000000001</c:v>
                </c:pt>
                <c:pt idx="161">
                  <c:v>0.73099999999999998</c:v>
                </c:pt>
                <c:pt idx="162">
                  <c:v>0.72</c:v>
                </c:pt>
                <c:pt idx="163">
                  <c:v>0.73499999999999999</c:v>
                </c:pt>
                <c:pt idx="164">
                  <c:v>0.75600000000000001</c:v>
                </c:pt>
                <c:pt idx="165">
                  <c:v>0.76400000000000001</c:v>
                </c:pt>
                <c:pt idx="166">
                  <c:v>0.76800000000000002</c:v>
                </c:pt>
                <c:pt idx="167">
                  <c:v>0.76800000000000002</c:v>
                </c:pt>
                <c:pt idx="168">
                  <c:v>0.78400000000000003</c:v>
                </c:pt>
                <c:pt idx="169">
                  <c:v>0.75</c:v>
                </c:pt>
                <c:pt idx="170">
                  <c:v>0.73099999999999998</c:v>
                </c:pt>
                <c:pt idx="171">
                  <c:v>0.73599999999999999</c:v>
                </c:pt>
                <c:pt idx="172">
                  <c:v>0.72399999999999998</c:v>
                </c:pt>
                <c:pt idx="173">
                  <c:v>0.72199999999999998</c:v>
                </c:pt>
                <c:pt idx="174">
                  <c:v>0.71199999999999997</c:v>
                </c:pt>
                <c:pt idx="175">
                  <c:v>0.70799999999999996</c:v>
                </c:pt>
                <c:pt idx="176">
                  <c:v>0.67400000000000004</c:v>
                </c:pt>
                <c:pt idx="177">
                  <c:v>0.69399999999999995</c:v>
                </c:pt>
                <c:pt idx="178">
                  <c:v>0.67500000000000004</c:v>
                </c:pt>
                <c:pt idx="179">
                  <c:v>0.67500000000000004</c:v>
                </c:pt>
                <c:pt idx="180">
                  <c:v>0.69499999999999995</c:v>
                </c:pt>
                <c:pt idx="181">
                  <c:v>0.68500000000000005</c:v>
                </c:pt>
                <c:pt idx="182">
                  <c:v>0.68500000000000005</c:v>
                </c:pt>
                <c:pt idx="183">
                  <c:v>0.66200000000000003</c:v>
                </c:pt>
                <c:pt idx="184">
                  <c:v>0.64700000000000002</c:v>
                </c:pt>
                <c:pt idx="185">
                  <c:v>0.64200000000000002</c:v>
                </c:pt>
                <c:pt idx="186">
                  <c:v>0.65700000000000003</c:v>
                </c:pt>
                <c:pt idx="187">
                  <c:v>0.64800000000000002</c:v>
                </c:pt>
                <c:pt idx="188">
                  <c:v>0.65700000000000003</c:v>
                </c:pt>
                <c:pt idx="189">
                  <c:v>0.65700000000000003</c:v>
                </c:pt>
                <c:pt idx="190">
                  <c:v>0.65700000000000003</c:v>
                </c:pt>
                <c:pt idx="191">
                  <c:v>0.65800000000000003</c:v>
                </c:pt>
                <c:pt idx="192">
                  <c:v>0.66800000000000004</c:v>
                </c:pt>
                <c:pt idx="193">
                  <c:v>0.64400000000000002</c:v>
                </c:pt>
                <c:pt idx="194">
                  <c:v>0.63500000000000001</c:v>
                </c:pt>
                <c:pt idx="195">
                  <c:v>0.625</c:v>
                </c:pt>
                <c:pt idx="196">
                  <c:v>0.63</c:v>
                </c:pt>
                <c:pt idx="197">
                  <c:v>0.626</c:v>
                </c:pt>
                <c:pt idx="198">
                  <c:v>0.61099999999999999</c:v>
                </c:pt>
                <c:pt idx="199">
                  <c:v>0.61599999999999999</c:v>
                </c:pt>
                <c:pt idx="200">
                  <c:v>0.621</c:v>
                </c:pt>
                <c:pt idx="201">
                  <c:v>0.622</c:v>
                </c:pt>
                <c:pt idx="202">
                  <c:v>0.61599999999999999</c:v>
                </c:pt>
                <c:pt idx="203">
                  <c:v>0.59699999999999998</c:v>
                </c:pt>
                <c:pt idx="204">
                  <c:v>0.60299999999999998</c:v>
                </c:pt>
                <c:pt idx="205">
                  <c:v>0.60299999999999998</c:v>
                </c:pt>
                <c:pt idx="206">
                  <c:v>0.61399999999999999</c:v>
                </c:pt>
                <c:pt idx="207">
                  <c:v>0.61899999999999999</c:v>
                </c:pt>
                <c:pt idx="208">
                  <c:v>0.59899999999999998</c:v>
                </c:pt>
                <c:pt idx="209">
                  <c:v>0.59399999999999997</c:v>
                </c:pt>
                <c:pt idx="210">
                  <c:v>0.59499999999999997</c:v>
                </c:pt>
                <c:pt idx="211">
                  <c:v>0.60399999999999998</c:v>
                </c:pt>
                <c:pt idx="212">
                  <c:v>0.60899999999999999</c:v>
                </c:pt>
                <c:pt idx="213">
                  <c:v>0.60499999999999998</c:v>
                </c:pt>
                <c:pt idx="214">
                  <c:v>0.63900000000000001</c:v>
                </c:pt>
                <c:pt idx="215">
                  <c:v>0.64</c:v>
                </c:pt>
                <c:pt idx="216">
                  <c:v>0.627</c:v>
                </c:pt>
                <c:pt idx="217">
                  <c:v>0.622</c:v>
                </c:pt>
                <c:pt idx="218">
                  <c:v>0.63600000000000001</c:v>
                </c:pt>
                <c:pt idx="219">
                  <c:v>0.63600000000000001</c:v>
                </c:pt>
                <c:pt idx="220">
                  <c:v>0.64600000000000002</c:v>
                </c:pt>
                <c:pt idx="221">
                  <c:v>0.626</c:v>
                </c:pt>
                <c:pt idx="222">
                  <c:v>0.61099999999999999</c:v>
                </c:pt>
                <c:pt idx="223">
                  <c:v>0.61099999999999999</c:v>
                </c:pt>
                <c:pt idx="224">
                  <c:v>0.61099999999999999</c:v>
                </c:pt>
                <c:pt idx="225">
                  <c:v>0.622</c:v>
                </c:pt>
                <c:pt idx="226">
                  <c:v>0.64300000000000002</c:v>
                </c:pt>
                <c:pt idx="227">
                  <c:v>0.64200000000000002</c:v>
                </c:pt>
                <c:pt idx="228">
                  <c:v>0.64300000000000002</c:v>
                </c:pt>
                <c:pt idx="229">
                  <c:v>0.66700000000000004</c:v>
                </c:pt>
                <c:pt idx="230">
                  <c:v>0.65300000000000002</c:v>
                </c:pt>
                <c:pt idx="231">
                  <c:v>0.66300000000000003</c:v>
                </c:pt>
                <c:pt idx="232">
                  <c:v>0.65300000000000002</c:v>
                </c:pt>
                <c:pt idx="233">
                  <c:v>0.65300000000000002</c:v>
                </c:pt>
                <c:pt idx="234">
                  <c:v>0.68200000000000005</c:v>
                </c:pt>
                <c:pt idx="235">
                  <c:v>0.68200000000000005</c:v>
                </c:pt>
                <c:pt idx="236">
                  <c:v>0.66</c:v>
                </c:pt>
                <c:pt idx="237">
                  <c:v>0.65300000000000002</c:v>
                </c:pt>
                <c:pt idx="238">
                  <c:v>0.67300000000000004</c:v>
                </c:pt>
                <c:pt idx="239">
                  <c:v>0.67800000000000005</c:v>
                </c:pt>
                <c:pt idx="240">
                  <c:v>0.67400000000000004</c:v>
                </c:pt>
                <c:pt idx="241">
                  <c:v>0.68899999999999995</c:v>
                </c:pt>
                <c:pt idx="242">
                  <c:v>0.70699999999999996</c:v>
                </c:pt>
                <c:pt idx="243">
                  <c:v>0.70799999999999996</c:v>
                </c:pt>
                <c:pt idx="244">
                  <c:v>0.73599999999999999</c:v>
                </c:pt>
                <c:pt idx="245">
                  <c:v>0.72499999999999998</c:v>
                </c:pt>
                <c:pt idx="246">
                  <c:v>0.69599999999999995</c:v>
                </c:pt>
                <c:pt idx="247">
                  <c:v>0.70099999999999996</c:v>
                </c:pt>
                <c:pt idx="248">
                  <c:v>0.69599999999999995</c:v>
                </c:pt>
                <c:pt idx="249">
                  <c:v>0.69599999999999995</c:v>
                </c:pt>
                <c:pt idx="250">
                  <c:v>0.65300000000000002</c:v>
                </c:pt>
                <c:pt idx="251">
                  <c:v>0.66200000000000003</c:v>
                </c:pt>
                <c:pt idx="252">
                  <c:v>0.67300000000000004</c:v>
                </c:pt>
                <c:pt idx="253">
                  <c:v>0.67400000000000004</c:v>
                </c:pt>
                <c:pt idx="254">
                  <c:v>0.66400000000000003</c:v>
                </c:pt>
                <c:pt idx="255">
                  <c:v>0.68899999999999995</c:v>
                </c:pt>
                <c:pt idx="256">
                  <c:v>0.67900000000000005</c:v>
                </c:pt>
                <c:pt idx="257">
                  <c:v>0.66100000000000003</c:v>
                </c:pt>
                <c:pt idx="258">
                  <c:v>0.63600000000000001</c:v>
                </c:pt>
                <c:pt idx="259">
                  <c:v>0.63700000000000001</c:v>
                </c:pt>
                <c:pt idx="260">
                  <c:v>0.63100000000000001</c:v>
                </c:pt>
                <c:pt idx="261">
                  <c:v>0.64100000000000001</c:v>
                </c:pt>
                <c:pt idx="262">
                  <c:v>0.622</c:v>
                </c:pt>
                <c:pt idx="263">
                  <c:v>0.627</c:v>
                </c:pt>
                <c:pt idx="264">
                  <c:v>0.622</c:v>
                </c:pt>
                <c:pt idx="265">
                  <c:v>0.60699999999999998</c:v>
                </c:pt>
                <c:pt idx="266">
                  <c:v>0.60299999999999998</c:v>
                </c:pt>
                <c:pt idx="267">
                  <c:v>0.61299999999999999</c:v>
                </c:pt>
                <c:pt idx="268">
                  <c:v>0.622</c:v>
                </c:pt>
                <c:pt idx="269">
                  <c:v>0.60899999999999999</c:v>
                </c:pt>
                <c:pt idx="270">
                  <c:v>0.61499999999999999</c:v>
                </c:pt>
                <c:pt idx="271">
                  <c:v>0.60499999999999998</c:v>
                </c:pt>
                <c:pt idx="272">
                  <c:v>0.59499999999999997</c:v>
                </c:pt>
                <c:pt idx="273">
                  <c:v>0.61</c:v>
                </c:pt>
                <c:pt idx="274">
                  <c:v>0.61099999999999999</c:v>
                </c:pt>
                <c:pt idx="275">
                  <c:v>0.61199999999999999</c:v>
                </c:pt>
                <c:pt idx="276">
                  <c:v>0.59799999999999998</c:v>
                </c:pt>
                <c:pt idx="277">
                  <c:v>0.60799999999999998</c:v>
                </c:pt>
                <c:pt idx="278">
                  <c:v>0.60299999999999998</c:v>
                </c:pt>
                <c:pt idx="279">
                  <c:v>0.59799999999999998</c:v>
                </c:pt>
                <c:pt idx="280">
                  <c:v>0.59799999999999998</c:v>
                </c:pt>
                <c:pt idx="281">
                  <c:v>0.59899999999999998</c:v>
                </c:pt>
                <c:pt idx="282">
                  <c:v>0.59399999999999997</c:v>
                </c:pt>
                <c:pt idx="283">
                  <c:v>0.58899999999999997</c:v>
                </c:pt>
                <c:pt idx="284">
                  <c:v>0.59299999999999997</c:v>
                </c:pt>
                <c:pt idx="285">
                  <c:v>0.60699999999999998</c:v>
                </c:pt>
                <c:pt idx="286">
                  <c:v>0.60699999999999998</c:v>
                </c:pt>
                <c:pt idx="287">
                  <c:v>0.61699999999999999</c:v>
                </c:pt>
                <c:pt idx="288">
                  <c:v>0.61799999999999999</c:v>
                </c:pt>
                <c:pt idx="289">
                  <c:v>0.623</c:v>
                </c:pt>
                <c:pt idx="290">
                  <c:v>0.623</c:v>
                </c:pt>
                <c:pt idx="291">
                  <c:v>0.63700000000000001</c:v>
                </c:pt>
                <c:pt idx="292">
                  <c:v>0.61899999999999999</c:v>
                </c:pt>
                <c:pt idx="293">
                  <c:v>0.61899999999999999</c:v>
                </c:pt>
                <c:pt idx="294">
                  <c:v>0.61499999999999999</c:v>
                </c:pt>
                <c:pt idx="295">
                  <c:v>0.60499999999999998</c:v>
                </c:pt>
                <c:pt idx="296">
                  <c:v>0.59499999999999997</c:v>
                </c:pt>
                <c:pt idx="297">
                  <c:v>0.60499999999999998</c:v>
                </c:pt>
                <c:pt idx="298">
                  <c:v>0.60499999999999998</c:v>
                </c:pt>
                <c:pt idx="299">
                  <c:v>0.626</c:v>
                </c:pt>
                <c:pt idx="300">
                  <c:v>0.626</c:v>
                </c:pt>
                <c:pt idx="301">
                  <c:v>0.626</c:v>
                </c:pt>
                <c:pt idx="302">
                  <c:v>0.64100000000000001</c:v>
                </c:pt>
                <c:pt idx="303">
                  <c:v>0.61699999999999999</c:v>
                </c:pt>
                <c:pt idx="304">
                  <c:v>0.627</c:v>
                </c:pt>
                <c:pt idx="305">
                  <c:v>0.64200000000000002</c:v>
                </c:pt>
                <c:pt idx="306">
                  <c:v>0.64200000000000002</c:v>
                </c:pt>
                <c:pt idx="307">
                  <c:v>0.61399999999999999</c:v>
                </c:pt>
                <c:pt idx="308">
                  <c:v>0.61899999999999999</c:v>
                </c:pt>
                <c:pt idx="309">
                  <c:v>0.61399999999999999</c:v>
                </c:pt>
                <c:pt idx="310">
                  <c:v>0.60899999999999999</c:v>
                </c:pt>
                <c:pt idx="311">
                  <c:v>0.60499999999999998</c:v>
                </c:pt>
                <c:pt idx="312">
                  <c:v>0.60499999999999998</c:v>
                </c:pt>
                <c:pt idx="313">
                  <c:v>0.60599999999999998</c:v>
                </c:pt>
                <c:pt idx="314">
                  <c:v>0.61099999999999999</c:v>
                </c:pt>
                <c:pt idx="315">
                  <c:v>0.60599999999999998</c:v>
                </c:pt>
                <c:pt idx="316">
                  <c:v>0.60199999999999998</c:v>
                </c:pt>
                <c:pt idx="317">
                  <c:v>0.60699999999999998</c:v>
                </c:pt>
                <c:pt idx="318">
                  <c:v>0.60699999999999998</c:v>
                </c:pt>
                <c:pt idx="319">
                  <c:v>0.61799999999999999</c:v>
                </c:pt>
                <c:pt idx="320">
                  <c:v>0.61799999999999999</c:v>
                </c:pt>
                <c:pt idx="321">
                  <c:v>0.628</c:v>
                </c:pt>
                <c:pt idx="322">
                  <c:v>0.61899999999999999</c:v>
                </c:pt>
                <c:pt idx="323">
                  <c:v>0.623</c:v>
                </c:pt>
                <c:pt idx="324">
                  <c:v>0.624</c:v>
                </c:pt>
                <c:pt idx="325">
                  <c:v>0.61399999999999999</c:v>
                </c:pt>
                <c:pt idx="326">
                  <c:v>0.60599999999999998</c:v>
                </c:pt>
                <c:pt idx="327">
                  <c:v>0.61099999999999999</c:v>
                </c:pt>
                <c:pt idx="328">
                  <c:v>0.61099999999999999</c:v>
                </c:pt>
                <c:pt idx="329">
                  <c:v>0.61599999999999999</c:v>
                </c:pt>
                <c:pt idx="330">
                  <c:v>0.61699999999999999</c:v>
                </c:pt>
                <c:pt idx="331">
                  <c:v>0.61099999999999999</c:v>
                </c:pt>
                <c:pt idx="332">
                  <c:v>0.60199999999999998</c:v>
                </c:pt>
                <c:pt idx="333">
                  <c:v>0.59299999999999997</c:v>
                </c:pt>
                <c:pt idx="334">
                  <c:v>0.59799999999999998</c:v>
                </c:pt>
                <c:pt idx="335">
                  <c:v>0.59899999999999998</c:v>
                </c:pt>
                <c:pt idx="336">
                  <c:v>0.60299999999999998</c:v>
                </c:pt>
                <c:pt idx="337">
                  <c:v>0.60899999999999999</c:v>
                </c:pt>
                <c:pt idx="338">
                  <c:v>0.6</c:v>
                </c:pt>
                <c:pt idx="339">
                  <c:v>0.60199999999999998</c:v>
                </c:pt>
                <c:pt idx="340">
                  <c:v>0.60599999999999998</c:v>
                </c:pt>
                <c:pt idx="341">
                  <c:v>0.59799999999999998</c:v>
                </c:pt>
                <c:pt idx="342">
                  <c:v>0.58399999999999996</c:v>
                </c:pt>
                <c:pt idx="343">
                  <c:v>0.58899999999999997</c:v>
                </c:pt>
                <c:pt idx="344">
                  <c:v>0.59799999999999998</c:v>
                </c:pt>
                <c:pt idx="345">
                  <c:v>0.60099999999999998</c:v>
                </c:pt>
                <c:pt idx="346">
                  <c:v>0.60599999999999998</c:v>
                </c:pt>
                <c:pt idx="347">
                  <c:v>0.61199999999999999</c:v>
                </c:pt>
                <c:pt idx="348">
                  <c:v>0.59199999999999997</c:v>
                </c:pt>
                <c:pt idx="349">
                  <c:v>0.59299999999999997</c:v>
                </c:pt>
                <c:pt idx="350">
                  <c:v>0.58899999999999997</c:v>
                </c:pt>
                <c:pt idx="351">
                  <c:v>0.59799999999999998</c:v>
                </c:pt>
                <c:pt idx="352">
                  <c:v>0.59399999999999997</c:v>
                </c:pt>
                <c:pt idx="353">
                  <c:v>0.59899999999999998</c:v>
                </c:pt>
                <c:pt idx="354">
                  <c:v>0.59499999999999997</c:v>
                </c:pt>
                <c:pt idx="355">
                  <c:v>0.58499999999999996</c:v>
                </c:pt>
                <c:pt idx="356">
                  <c:v>0.59</c:v>
                </c:pt>
                <c:pt idx="357">
                  <c:v>0.58499999999999996</c:v>
                </c:pt>
                <c:pt idx="358">
                  <c:v>0.57599999999999996</c:v>
                </c:pt>
                <c:pt idx="359">
                  <c:v>0.58199999999999996</c:v>
                </c:pt>
                <c:pt idx="360">
                  <c:v>0.57699999999999996</c:v>
                </c:pt>
                <c:pt idx="361">
                  <c:v>0.57199999999999995</c:v>
                </c:pt>
                <c:pt idx="362">
                  <c:v>0.56699999999999995</c:v>
                </c:pt>
                <c:pt idx="363">
                  <c:v>0.55800000000000005</c:v>
                </c:pt>
                <c:pt idx="364">
                  <c:v>0.56399999999999995</c:v>
                </c:pt>
                <c:pt idx="365">
                  <c:v>0.55400000000000005</c:v>
                </c:pt>
                <c:pt idx="366">
                  <c:v>0.56200000000000006</c:v>
                </c:pt>
                <c:pt idx="367">
                  <c:v>0.56499999999999995</c:v>
                </c:pt>
                <c:pt idx="368">
                  <c:v>0.56499999999999995</c:v>
                </c:pt>
                <c:pt idx="369">
                  <c:v>0.56499999999999995</c:v>
                </c:pt>
                <c:pt idx="370">
                  <c:v>0.55500000000000005</c:v>
                </c:pt>
                <c:pt idx="371">
                  <c:v>0.54600000000000004</c:v>
                </c:pt>
                <c:pt idx="372">
                  <c:v>0.54700000000000004</c:v>
                </c:pt>
                <c:pt idx="373">
                  <c:v>0.53600000000000003</c:v>
                </c:pt>
                <c:pt idx="374">
                  <c:v>0.54200000000000004</c:v>
                </c:pt>
                <c:pt idx="375">
                  <c:v>0.54200000000000004</c:v>
                </c:pt>
                <c:pt idx="376">
                  <c:v>0.54800000000000004</c:v>
                </c:pt>
                <c:pt idx="377">
                  <c:v>0.53700000000000003</c:v>
                </c:pt>
                <c:pt idx="378">
                  <c:v>0.54300000000000004</c:v>
                </c:pt>
                <c:pt idx="379">
                  <c:v>0.54400000000000004</c:v>
                </c:pt>
                <c:pt idx="380">
                  <c:v>0.54</c:v>
                </c:pt>
                <c:pt idx="381">
                  <c:v>0.53</c:v>
                </c:pt>
                <c:pt idx="382">
                  <c:v>0.53600000000000003</c:v>
                </c:pt>
                <c:pt idx="383">
                  <c:v>0.53100000000000003</c:v>
                </c:pt>
                <c:pt idx="384">
                  <c:v>0.53100000000000003</c:v>
                </c:pt>
                <c:pt idx="385">
                  <c:v>0.53700000000000003</c:v>
                </c:pt>
                <c:pt idx="386">
                  <c:v>0.54200000000000004</c:v>
                </c:pt>
                <c:pt idx="387">
                  <c:v>0.54300000000000004</c:v>
                </c:pt>
                <c:pt idx="388">
                  <c:v>0.53800000000000003</c:v>
                </c:pt>
                <c:pt idx="389">
                  <c:v>0.52900000000000003</c:v>
                </c:pt>
                <c:pt idx="390">
                  <c:v>0.52900000000000003</c:v>
                </c:pt>
                <c:pt idx="391">
                  <c:v>0.53800000000000003</c:v>
                </c:pt>
                <c:pt idx="392">
                  <c:v>0.51900000000000002</c:v>
                </c:pt>
                <c:pt idx="393">
                  <c:v>0.52500000000000002</c:v>
                </c:pt>
                <c:pt idx="394">
                  <c:v>0.52</c:v>
                </c:pt>
                <c:pt idx="395">
                  <c:v>0.52</c:v>
                </c:pt>
                <c:pt idx="396">
                  <c:v>0.51600000000000001</c:v>
                </c:pt>
                <c:pt idx="397">
                  <c:v>0.51600000000000001</c:v>
                </c:pt>
                <c:pt idx="398">
                  <c:v>0.51100000000000001</c:v>
                </c:pt>
                <c:pt idx="399">
                  <c:v>0.51100000000000001</c:v>
                </c:pt>
                <c:pt idx="400">
                  <c:v>0.52600000000000002</c:v>
                </c:pt>
                <c:pt idx="401">
                  <c:v>0.54100000000000004</c:v>
                </c:pt>
                <c:pt idx="402">
                  <c:v>0.52200000000000002</c:v>
                </c:pt>
                <c:pt idx="403">
                  <c:v>0.52200000000000002</c:v>
                </c:pt>
                <c:pt idx="404">
                  <c:v>0.51200000000000001</c:v>
                </c:pt>
                <c:pt idx="405">
                  <c:v>0.50800000000000001</c:v>
                </c:pt>
                <c:pt idx="406">
                  <c:v>0.503</c:v>
                </c:pt>
                <c:pt idx="407">
                  <c:v>0.50800000000000001</c:v>
                </c:pt>
                <c:pt idx="408">
                  <c:v>0.50900000000000001</c:v>
                </c:pt>
                <c:pt idx="409">
                  <c:v>0.52</c:v>
                </c:pt>
                <c:pt idx="410">
                  <c:v>0.52</c:v>
                </c:pt>
                <c:pt idx="411">
                  <c:v>0.52100000000000002</c:v>
                </c:pt>
                <c:pt idx="412">
                  <c:v>0.53100000000000003</c:v>
                </c:pt>
                <c:pt idx="413">
                  <c:v>0.52100000000000002</c:v>
                </c:pt>
                <c:pt idx="414">
                  <c:v>0.52200000000000002</c:v>
                </c:pt>
                <c:pt idx="415">
                  <c:v>0.53700000000000003</c:v>
                </c:pt>
                <c:pt idx="416">
                  <c:v>0.56100000000000005</c:v>
                </c:pt>
                <c:pt idx="417">
                  <c:v>0.56699999999999995</c:v>
                </c:pt>
                <c:pt idx="418">
                  <c:v>0.57199999999999995</c:v>
                </c:pt>
                <c:pt idx="419">
                  <c:v>0.54800000000000004</c:v>
                </c:pt>
                <c:pt idx="420">
                  <c:v>0.56299999999999994</c:v>
                </c:pt>
                <c:pt idx="421">
                  <c:v>0.55400000000000005</c:v>
                </c:pt>
                <c:pt idx="422">
                  <c:v>0.53500000000000003</c:v>
                </c:pt>
                <c:pt idx="423">
                  <c:v>0.52600000000000002</c:v>
                </c:pt>
                <c:pt idx="424">
                  <c:v>0.52100000000000002</c:v>
                </c:pt>
                <c:pt idx="425">
                  <c:v>0.51700000000000002</c:v>
                </c:pt>
                <c:pt idx="426">
                  <c:v>0.52200000000000002</c:v>
                </c:pt>
                <c:pt idx="427">
                  <c:v>0.52200000000000002</c:v>
                </c:pt>
                <c:pt idx="428">
                  <c:v>0.52700000000000002</c:v>
                </c:pt>
                <c:pt idx="429">
                  <c:v>0.52200000000000002</c:v>
                </c:pt>
                <c:pt idx="430">
                  <c:v>0.51900000000000002</c:v>
                </c:pt>
                <c:pt idx="431">
                  <c:v>0.51900000000000002</c:v>
                </c:pt>
                <c:pt idx="432">
                  <c:v>0.51400000000000001</c:v>
                </c:pt>
                <c:pt idx="433">
                  <c:v>0.504</c:v>
                </c:pt>
                <c:pt idx="434">
                  <c:v>0.49</c:v>
                </c:pt>
                <c:pt idx="435">
                  <c:v>0.502</c:v>
                </c:pt>
                <c:pt idx="436">
                  <c:v>0.496</c:v>
                </c:pt>
                <c:pt idx="437">
                  <c:v>0.49</c:v>
                </c:pt>
                <c:pt idx="438">
                  <c:v>0.49099999999999999</c:v>
                </c:pt>
                <c:pt idx="439">
                  <c:v>0.47199999999999998</c:v>
                </c:pt>
                <c:pt idx="440">
                  <c:v>0.49199999999999999</c:v>
                </c:pt>
                <c:pt idx="441">
                  <c:v>0.48299999999999998</c:v>
                </c:pt>
                <c:pt idx="442">
                  <c:v>0.48899999999999999</c:v>
                </c:pt>
                <c:pt idx="443">
                  <c:v>0.48399999999999999</c:v>
                </c:pt>
                <c:pt idx="444">
                  <c:v>0.47299999999999998</c:v>
                </c:pt>
                <c:pt idx="445">
                  <c:v>0.47399999999999998</c:v>
                </c:pt>
                <c:pt idx="446">
                  <c:v>0.46500000000000002</c:v>
                </c:pt>
                <c:pt idx="447">
                  <c:v>0.47099999999999997</c:v>
                </c:pt>
                <c:pt idx="448">
                  <c:v>0.47499999999999998</c:v>
                </c:pt>
                <c:pt idx="449">
                  <c:v>0.46600000000000003</c:v>
                </c:pt>
                <c:pt idx="450">
                  <c:v>0.44900000000000001</c:v>
                </c:pt>
                <c:pt idx="451">
                  <c:v>0.47499999999999998</c:v>
                </c:pt>
                <c:pt idx="452">
                  <c:v>0.47599999999999998</c:v>
                </c:pt>
                <c:pt idx="453">
                  <c:v>0.48199999999999998</c:v>
                </c:pt>
                <c:pt idx="454">
                  <c:v>0.46700000000000003</c:v>
                </c:pt>
                <c:pt idx="455">
                  <c:v>0.49199999999999999</c:v>
                </c:pt>
                <c:pt idx="456">
                  <c:v>0.53100000000000003</c:v>
                </c:pt>
                <c:pt idx="457">
                  <c:v>0.50700000000000001</c:v>
                </c:pt>
                <c:pt idx="458">
                  <c:v>0.48599999999999999</c:v>
                </c:pt>
                <c:pt idx="459">
                  <c:v>0.48099999999999998</c:v>
                </c:pt>
                <c:pt idx="460">
                  <c:v>0.51200000000000001</c:v>
                </c:pt>
                <c:pt idx="461">
                  <c:v>0.48399999999999999</c:v>
                </c:pt>
                <c:pt idx="462">
                  <c:v>0.48</c:v>
                </c:pt>
                <c:pt idx="463">
                  <c:v>0.47099999999999997</c:v>
                </c:pt>
                <c:pt idx="464">
                  <c:v>0.46100000000000002</c:v>
                </c:pt>
                <c:pt idx="465">
                  <c:v>0.44700000000000001</c:v>
                </c:pt>
                <c:pt idx="466">
                  <c:v>0.436</c:v>
                </c:pt>
                <c:pt idx="467">
                  <c:v>0.43099999999999999</c:v>
                </c:pt>
                <c:pt idx="468">
                  <c:v>0.436</c:v>
                </c:pt>
                <c:pt idx="469">
                  <c:v>0.44500000000000001</c:v>
                </c:pt>
                <c:pt idx="470">
                  <c:v>0.42599999999999999</c:v>
                </c:pt>
                <c:pt idx="471">
                  <c:v>0.42699999999999999</c:v>
                </c:pt>
                <c:pt idx="472">
                  <c:v>0.41699999999999998</c:v>
                </c:pt>
                <c:pt idx="473">
                  <c:v>0.433</c:v>
                </c:pt>
                <c:pt idx="474">
                  <c:v>0.41399999999999998</c:v>
                </c:pt>
                <c:pt idx="475">
                  <c:v>0.40500000000000003</c:v>
                </c:pt>
                <c:pt idx="476">
                  <c:v>0.40500000000000003</c:v>
                </c:pt>
                <c:pt idx="477">
                  <c:v>0.39500000000000002</c:v>
                </c:pt>
                <c:pt idx="478">
                  <c:v>0.376</c:v>
                </c:pt>
                <c:pt idx="479">
                  <c:v>0.35599999999999998</c:v>
                </c:pt>
                <c:pt idx="480">
                  <c:v>0.35699999999999998</c:v>
                </c:pt>
                <c:pt idx="481">
                  <c:v>0.34799999999999998</c:v>
                </c:pt>
                <c:pt idx="482">
                  <c:v>0.35299999999999998</c:v>
                </c:pt>
                <c:pt idx="483">
                  <c:v>0.33800000000000002</c:v>
                </c:pt>
                <c:pt idx="484">
                  <c:v>0.33400000000000002</c:v>
                </c:pt>
                <c:pt idx="485">
                  <c:v>0.314</c:v>
                </c:pt>
                <c:pt idx="486">
                  <c:v>0.32900000000000001</c:v>
                </c:pt>
                <c:pt idx="487">
                  <c:v>0.32400000000000001</c:v>
                </c:pt>
                <c:pt idx="488">
                  <c:v>0.32500000000000001</c:v>
                </c:pt>
                <c:pt idx="489">
                  <c:v>0.32600000000000001</c:v>
                </c:pt>
                <c:pt idx="490">
                  <c:v>0.28899999999999998</c:v>
                </c:pt>
                <c:pt idx="491">
                  <c:v>0.29899999999999999</c:v>
                </c:pt>
                <c:pt idx="492">
                  <c:v>0.28399999999999997</c:v>
                </c:pt>
                <c:pt idx="493">
                  <c:v>0.27900000000000003</c:v>
                </c:pt>
                <c:pt idx="494">
                  <c:v>0.26500000000000001</c:v>
                </c:pt>
                <c:pt idx="495">
                  <c:v>0.25600000000000001</c:v>
                </c:pt>
                <c:pt idx="496">
                  <c:v>0.25</c:v>
                </c:pt>
                <c:pt idx="497">
                  <c:v>0.24099999999999999</c:v>
                </c:pt>
                <c:pt idx="498">
                  <c:v>0.20599999999999999</c:v>
                </c:pt>
                <c:pt idx="499">
                  <c:v>0.221</c:v>
                </c:pt>
                <c:pt idx="500">
                  <c:v>0.251</c:v>
                </c:pt>
                <c:pt idx="501">
                  <c:v>0.32100000000000001</c:v>
                </c:pt>
                <c:pt idx="502">
                  <c:v>0.24399999999999999</c:v>
                </c:pt>
                <c:pt idx="503">
                  <c:v>0.22900000000000001</c:v>
                </c:pt>
                <c:pt idx="504">
                  <c:v>0.26900000000000002</c:v>
                </c:pt>
                <c:pt idx="505">
                  <c:v>0.29299999999999998</c:v>
                </c:pt>
                <c:pt idx="506">
                  <c:v>0.29299999999999998</c:v>
                </c:pt>
                <c:pt idx="507">
                  <c:v>0.28799999999999998</c:v>
                </c:pt>
                <c:pt idx="508">
                  <c:v>0.29299999999999998</c:v>
                </c:pt>
                <c:pt idx="509">
                  <c:v>0.36299999999999999</c:v>
                </c:pt>
                <c:pt idx="510">
                  <c:v>0.38200000000000001</c:v>
                </c:pt>
                <c:pt idx="511">
                  <c:v>0.36199999999999999</c:v>
                </c:pt>
                <c:pt idx="512">
                  <c:v>0.34300000000000003</c:v>
                </c:pt>
                <c:pt idx="513">
                  <c:v>0.36199999999999999</c:v>
                </c:pt>
                <c:pt idx="514">
                  <c:v>0.39700000000000002</c:v>
                </c:pt>
                <c:pt idx="515">
                  <c:v>0.39800000000000002</c:v>
                </c:pt>
                <c:pt idx="516">
                  <c:v>0.42299999999999999</c:v>
                </c:pt>
                <c:pt idx="517">
                  <c:v>0.45400000000000001</c:v>
                </c:pt>
                <c:pt idx="518">
                  <c:v>0.39900000000000002</c:v>
                </c:pt>
                <c:pt idx="519">
                  <c:v>0.41699999999999998</c:v>
                </c:pt>
                <c:pt idx="520">
                  <c:v>0.39800000000000002</c:v>
                </c:pt>
                <c:pt idx="521">
                  <c:v>0.39300000000000002</c:v>
                </c:pt>
                <c:pt idx="522">
                  <c:v>0.38900000000000001</c:v>
                </c:pt>
                <c:pt idx="523">
                  <c:v>0.38100000000000001</c:v>
                </c:pt>
                <c:pt idx="524">
                  <c:v>0.34699999999999998</c:v>
                </c:pt>
                <c:pt idx="525">
                  <c:v>0.34799999999999998</c:v>
                </c:pt>
                <c:pt idx="526">
                  <c:v>0.34899999999999998</c:v>
                </c:pt>
                <c:pt idx="527">
                  <c:v>0.35399999999999998</c:v>
                </c:pt>
                <c:pt idx="528">
                  <c:v>0.39500000000000002</c:v>
                </c:pt>
                <c:pt idx="529">
                  <c:v>0.4</c:v>
                </c:pt>
                <c:pt idx="530">
                  <c:v>0.39500000000000002</c:v>
                </c:pt>
                <c:pt idx="531">
                  <c:v>0.376</c:v>
                </c:pt>
                <c:pt idx="532">
                  <c:v>0.42199999999999999</c:v>
                </c:pt>
                <c:pt idx="533">
                  <c:v>0.46200000000000002</c:v>
                </c:pt>
                <c:pt idx="534">
                  <c:v>0.41299999999999998</c:v>
                </c:pt>
                <c:pt idx="535">
                  <c:v>0.374</c:v>
                </c:pt>
                <c:pt idx="536">
                  <c:v>0.40799999999999997</c:v>
                </c:pt>
                <c:pt idx="537">
                  <c:v>0.41399999999999998</c:v>
                </c:pt>
                <c:pt idx="538">
                  <c:v>0.41</c:v>
                </c:pt>
                <c:pt idx="539">
                  <c:v>0.36099999999999999</c:v>
                </c:pt>
                <c:pt idx="540">
                  <c:v>0.32200000000000001</c:v>
                </c:pt>
                <c:pt idx="541">
                  <c:v>0.32200000000000001</c:v>
                </c:pt>
                <c:pt idx="542">
                  <c:v>0.307</c:v>
                </c:pt>
                <c:pt idx="543">
                  <c:v>0.307</c:v>
                </c:pt>
                <c:pt idx="544">
                  <c:v>0.32800000000000001</c:v>
                </c:pt>
                <c:pt idx="545">
                  <c:v>0.32800000000000001</c:v>
                </c:pt>
                <c:pt idx="546">
                  <c:v>0.373</c:v>
                </c:pt>
                <c:pt idx="547">
                  <c:v>0.36799999999999999</c:v>
                </c:pt>
                <c:pt idx="548">
                  <c:v>0.39800000000000002</c:v>
                </c:pt>
                <c:pt idx="549">
                  <c:v>0.378</c:v>
                </c:pt>
                <c:pt idx="550">
                  <c:v>0.33900000000000002</c:v>
                </c:pt>
                <c:pt idx="551">
                  <c:v>0.35399999999999998</c:v>
                </c:pt>
                <c:pt idx="552">
                  <c:v>0.34</c:v>
                </c:pt>
                <c:pt idx="553">
                  <c:v>0.36</c:v>
                </c:pt>
                <c:pt idx="554">
                  <c:v>0.36</c:v>
                </c:pt>
                <c:pt idx="555">
                  <c:v>0.36099999999999999</c:v>
                </c:pt>
                <c:pt idx="556">
                  <c:v>0.34100000000000003</c:v>
                </c:pt>
                <c:pt idx="557">
                  <c:v>0.34200000000000003</c:v>
                </c:pt>
                <c:pt idx="558">
                  <c:v>0.32700000000000001</c:v>
                </c:pt>
                <c:pt idx="559">
                  <c:v>0.32800000000000001</c:v>
                </c:pt>
                <c:pt idx="560">
                  <c:v>0.33200000000000002</c:v>
                </c:pt>
                <c:pt idx="561">
                  <c:v>0.307</c:v>
                </c:pt>
                <c:pt idx="562">
                  <c:v>0.313</c:v>
                </c:pt>
                <c:pt idx="563">
                  <c:v>0.313</c:v>
                </c:pt>
                <c:pt idx="564">
                  <c:v>0.309</c:v>
                </c:pt>
                <c:pt idx="565">
                  <c:v>0.31900000000000001</c:v>
                </c:pt>
                <c:pt idx="566">
                  <c:v>0.29399999999999998</c:v>
                </c:pt>
                <c:pt idx="567">
                  <c:v>0.31</c:v>
                </c:pt>
                <c:pt idx="568">
                  <c:v>0.30599999999999999</c:v>
                </c:pt>
                <c:pt idx="569">
                  <c:v>0.33600000000000002</c:v>
                </c:pt>
                <c:pt idx="570">
                  <c:v>0.37</c:v>
                </c:pt>
                <c:pt idx="571">
                  <c:v>0.44</c:v>
                </c:pt>
                <c:pt idx="572">
                  <c:v>0.42099999999999999</c:v>
                </c:pt>
                <c:pt idx="573">
                  <c:v>0.40200000000000002</c:v>
                </c:pt>
                <c:pt idx="574">
                  <c:v>0.46100000000000002</c:v>
                </c:pt>
                <c:pt idx="575">
                  <c:v>0.46600000000000003</c:v>
                </c:pt>
                <c:pt idx="576">
                  <c:v>0.45700000000000002</c:v>
                </c:pt>
                <c:pt idx="577">
                  <c:v>0.40200000000000002</c:v>
                </c:pt>
                <c:pt idx="578">
                  <c:v>0.38700000000000001</c:v>
                </c:pt>
                <c:pt idx="579">
                  <c:v>0.39300000000000002</c:v>
                </c:pt>
                <c:pt idx="580">
                  <c:v>0.40300000000000002</c:v>
                </c:pt>
                <c:pt idx="581">
                  <c:v>0.41799999999999998</c:v>
                </c:pt>
                <c:pt idx="582">
                  <c:v>0.42299999999999999</c:v>
                </c:pt>
                <c:pt idx="583">
                  <c:v>0.433</c:v>
                </c:pt>
                <c:pt idx="584">
                  <c:v>0.43099999999999999</c:v>
                </c:pt>
                <c:pt idx="585">
                  <c:v>0.4</c:v>
                </c:pt>
                <c:pt idx="586">
                  <c:v>0.41099999999999998</c:v>
                </c:pt>
                <c:pt idx="587">
                  <c:v>0.40600000000000003</c:v>
                </c:pt>
                <c:pt idx="588">
                  <c:v>0.41199999999999998</c:v>
                </c:pt>
                <c:pt idx="589">
                  <c:v>0.42899999999999999</c:v>
                </c:pt>
                <c:pt idx="590">
                  <c:v>0.45500000000000002</c:v>
                </c:pt>
                <c:pt idx="591">
                  <c:v>0.48399999999999999</c:v>
                </c:pt>
                <c:pt idx="592">
                  <c:v>0.47499999999999998</c:v>
                </c:pt>
                <c:pt idx="593">
                  <c:v>0.48599999999999999</c:v>
                </c:pt>
                <c:pt idx="594">
                  <c:v>0.443</c:v>
                </c:pt>
                <c:pt idx="595">
                  <c:v>0.49099999999999999</c:v>
                </c:pt>
                <c:pt idx="596">
                  <c:v>0.52400000000000002</c:v>
                </c:pt>
                <c:pt idx="597">
                  <c:v>0.497</c:v>
                </c:pt>
                <c:pt idx="598">
                  <c:v>0.498</c:v>
                </c:pt>
                <c:pt idx="599">
                  <c:v>0.49299999999999999</c:v>
                </c:pt>
                <c:pt idx="600">
                  <c:v>0.47299999999999998</c:v>
                </c:pt>
                <c:pt idx="601">
                  <c:v>0.434</c:v>
                </c:pt>
                <c:pt idx="602">
                  <c:v>0.41499999999999998</c:v>
                </c:pt>
                <c:pt idx="603">
                  <c:v>0.42499999999999999</c:v>
                </c:pt>
                <c:pt idx="604">
                  <c:v>0.46500000000000002</c:v>
                </c:pt>
                <c:pt idx="605">
                  <c:v>0.45500000000000002</c:v>
                </c:pt>
                <c:pt idx="606">
                  <c:v>0.47</c:v>
                </c:pt>
                <c:pt idx="607">
                  <c:v>0.47</c:v>
                </c:pt>
                <c:pt idx="608">
                  <c:v>0.437</c:v>
                </c:pt>
                <c:pt idx="609">
                  <c:v>0.45100000000000001</c:v>
                </c:pt>
                <c:pt idx="610">
                  <c:v>0.47099999999999997</c:v>
                </c:pt>
                <c:pt idx="611">
                  <c:v>0.51100000000000001</c:v>
                </c:pt>
                <c:pt idx="612">
                  <c:v>0.48199999999999998</c:v>
                </c:pt>
                <c:pt idx="613">
                  <c:v>0.46200000000000002</c:v>
                </c:pt>
                <c:pt idx="614">
                  <c:v>0.45300000000000001</c:v>
                </c:pt>
                <c:pt idx="615">
                  <c:v>0.41499999999999998</c:v>
                </c:pt>
                <c:pt idx="616">
                  <c:v>0.44800000000000001</c:v>
                </c:pt>
                <c:pt idx="617">
                  <c:v>0.434</c:v>
                </c:pt>
                <c:pt idx="618">
                  <c:v>0.44500000000000001</c:v>
                </c:pt>
                <c:pt idx="619">
                  <c:v>0.46</c:v>
                </c:pt>
                <c:pt idx="620">
                  <c:v>0.45400000000000001</c:v>
                </c:pt>
                <c:pt idx="621">
                  <c:v>0.44500000000000001</c:v>
                </c:pt>
                <c:pt idx="622">
                  <c:v>0.42599999999999999</c:v>
                </c:pt>
                <c:pt idx="623">
                  <c:v>0.42299999999999999</c:v>
                </c:pt>
                <c:pt idx="624">
                  <c:v>0.41599999999999998</c:v>
                </c:pt>
                <c:pt idx="625">
                  <c:v>0.41699999999999998</c:v>
                </c:pt>
                <c:pt idx="626">
                  <c:v>0.41199999999999998</c:v>
                </c:pt>
                <c:pt idx="627">
                  <c:v>0.41399999999999998</c:v>
                </c:pt>
                <c:pt idx="628">
                  <c:v>0.40799999999999997</c:v>
                </c:pt>
                <c:pt idx="629">
                  <c:v>0.40899999999999997</c:v>
                </c:pt>
                <c:pt idx="630">
                  <c:v>0.41899999999999998</c:v>
                </c:pt>
                <c:pt idx="631">
                  <c:v>0.41399999999999998</c:v>
                </c:pt>
                <c:pt idx="632">
                  <c:v>0.42</c:v>
                </c:pt>
                <c:pt idx="633">
                  <c:v>0.39500000000000002</c:v>
                </c:pt>
                <c:pt idx="634">
                  <c:v>0.40600000000000003</c:v>
                </c:pt>
                <c:pt idx="635">
                  <c:v>0.43</c:v>
                </c:pt>
                <c:pt idx="636">
                  <c:v>0.42499999999999999</c:v>
                </c:pt>
                <c:pt idx="637">
                  <c:v>0.41099999999999998</c:v>
                </c:pt>
                <c:pt idx="638">
                  <c:v>0.40699999999999997</c:v>
                </c:pt>
                <c:pt idx="639">
                  <c:v>0.36699999999999999</c:v>
                </c:pt>
                <c:pt idx="640">
                  <c:v>0.38800000000000001</c:v>
                </c:pt>
                <c:pt idx="641">
                  <c:v>0.38800000000000001</c:v>
                </c:pt>
                <c:pt idx="642">
                  <c:v>0.40300000000000002</c:v>
                </c:pt>
                <c:pt idx="643">
                  <c:v>0.38400000000000001</c:v>
                </c:pt>
                <c:pt idx="644">
                  <c:v>0.38400000000000001</c:v>
                </c:pt>
                <c:pt idx="645">
                  <c:v>0.36899999999999999</c:v>
                </c:pt>
                <c:pt idx="646">
                  <c:v>0.36399999999999999</c:v>
                </c:pt>
                <c:pt idx="647">
                  <c:v>0.36</c:v>
                </c:pt>
                <c:pt idx="648">
                  <c:v>0.38500000000000001</c:v>
                </c:pt>
                <c:pt idx="649">
                  <c:v>0.38500000000000001</c:v>
                </c:pt>
                <c:pt idx="650">
                  <c:v>0.4</c:v>
                </c:pt>
                <c:pt idx="651">
                  <c:v>0.39600000000000002</c:v>
                </c:pt>
                <c:pt idx="652">
                  <c:v>0.39200000000000002</c:v>
                </c:pt>
                <c:pt idx="653">
                  <c:v>0.38100000000000001</c:v>
                </c:pt>
                <c:pt idx="654">
                  <c:v>0.38600000000000001</c:v>
                </c:pt>
                <c:pt idx="655">
                  <c:v>0.39100000000000001</c:v>
                </c:pt>
                <c:pt idx="656">
                  <c:v>0.36199999999999999</c:v>
                </c:pt>
                <c:pt idx="657">
                  <c:v>0.36299999999999999</c:v>
                </c:pt>
                <c:pt idx="658">
                  <c:v>0.35499999999999998</c:v>
                </c:pt>
                <c:pt idx="659">
                  <c:v>0.35899999999999999</c:v>
                </c:pt>
                <c:pt idx="660">
                  <c:v>0.34899999999999998</c:v>
                </c:pt>
                <c:pt idx="661">
                  <c:v>0.34399999999999997</c:v>
                </c:pt>
                <c:pt idx="662">
                  <c:v>0.35499999999999998</c:v>
                </c:pt>
                <c:pt idx="663">
                  <c:v>0.37</c:v>
                </c:pt>
                <c:pt idx="664">
                  <c:v>0.36499999999999999</c:v>
                </c:pt>
                <c:pt idx="665">
                  <c:v>0.36</c:v>
                </c:pt>
                <c:pt idx="666">
                  <c:v>0.33100000000000002</c:v>
                </c:pt>
                <c:pt idx="667">
                  <c:v>0.32800000000000001</c:v>
                </c:pt>
                <c:pt idx="668">
                  <c:v>0.32300000000000001</c:v>
                </c:pt>
                <c:pt idx="669">
                  <c:v>0.34799999999999998</c:v>
                </c:pt>
                <c:pt idx="670">
                  <c:v>0.33400000000000002</c:v>
                </c:pt>
                <c:pt idx="671">
                  <c:v>0.34799999999999998</c:v>
                </c:pt>
                <c:pt idx="672">
                  <c:v>0.32900000000000001</c:v>
                </c:pt>
                <c:pt idx="673">
                  <c:v>0.31900000000000001</c:v>
                </c:pt>
                <c:pt idx="674">
                  <c:v>0.316</c:v>
                </c:pt>
                <c:pt idx="675">
                  <c:v>0.32500000000000001</c:v>
                </c:pt>
                <c:pt idx="676">
                  <c:v>0.33</c:v>
                </c:pt>
                <c:pt idx="677">
                  <c:v>0.33100000000000002</c:v>
                </c:pt>
                <c:pt idx="678">
                  <c:v>0.32600000000000001</c:v>
                </c:pt>
                <c:pt idx="679">
                  <c:v>0.32200000000000001</c:v>
                </c:pt>
                <c:pt idx="680">
                  <c:v>0.313</c:v>
                </c:pt>
                <c:pt idx="681">
                  <c:v>0.32300000000000001</c:v>
                </c:pt>
                <c:pt idx="682">
                  <c:v>0.32300000000000001</c:v>
                </c:pt>
                <c:pt idx="683">
                  <c:v>0.32900000000000001</c:v>
                </c:pt>
                <c:pt idx="684">
                  <c:v>0.31900000000000001</c:v>
                </c:pt>
                <c:pt idx="685">
                  <c:v>0.32400000000000001</c:v>
                </c:pt>
                <c:pt idx="686">
                  <c:v>0.314</c:v>
                </c:pt>
                <c:pt idx="687">
                  <c:v>0.309</c:v>
                </c:pt>
                <c:pt idx="688">
                  <c:v>0.32</c:v>
                </c:pt>
                <c:pt idx="689">
                  <c:v>0.309</c:v>
                </c:pt>
                <c:pt idx="690">
                  <c:v>0.3</c:v>
                </c:pt>
                <c:pt idx="691">
                  <c:v>0.3</c:v>
                </c:pt>
                <c:pt idx="692">
                  <c:v>0.30599999999999999</c:v>
                </c:pt>
                <c:pt idx="693">
                  <c:v>0.316</c:v>
                </c:pt>
                <c:pt idx="694">
                  <c:v>0.32200000000000001</c:v>
                </c:pt>
                <c:pt idx="695">
                  <c:v>0.32100000000000001</c:v>
                </c:pt>
                <c:pt idx="696">
                  <c:v>0.32700000000000001</c:v>
                </c:pt>
                <c:pt idx="697">
                  <c:v>0.34300000000000003</c:v>
                </c:pt>
                <c:pt idx="698">
                  <c:v>0.32300000000000001</c:v>
                </c:pt>
                <c:pt idx="699">
                  <c:v>0.32800000000000001</c:v>
                </c:pt>
                <c:pt idx="700">
                  <c:v>0.31900000000000001</c:v>
                </c:pt>
                <c:pt idx="701">
                  <c:v>0.314</c:v>
                </c:pt>
                <c:pt idx="702">
                  <c:v>0.314</c:v>
                </c:pt>
                <c:pt idx="703">
                  <c:v>0.309</c:v>
                </c:pt>
                <c:pt idx="704">
                  <c:v>0.309</c:v>
                </c:pt>
                <c:pt idx="705">
                  <c:v>0.309</c:v>
                </c:pt>
                <c:pt idx="706">
                  <c:v>0.32500000000000001</c:v>
                </c:pt>
                <c:pt idx="707">
                  <c:v>0.33</c:v>
                </c:pt>
                <c:pt idx="708">
                  <c:v>0.314</c:v>
                </c:pt>
                <c:pt idx="709">
                  <c:v>0.31</c:v>
                </c:pt>
                <c:pt idx="710">
                  <c:v>0.316</c:v>
                </c:pt>
                <c:pt idx="711">
                  <c:v>0.317</c:v>
                </c:pt>
                <c:pt idx="712">
                  <c:v>0.315</c:v>
                </c:pt>
                <c:pt idx="713">
                  <c:v>0.315</c:v>
                </c:pt>
                <c:pt idx="714">
                  <c:v>0.311</c:v>
                </c:pt>
                <c:pt idx="715">
                  <c:v>0.32300000000000001</c:v>
                </c:pt>
                <c:pt idx="716">
                  <c:v>0.32300000000000001</c:v>
                </c:pt>
                <c:pt idx="717">
                  <c:v>0.309</c:v>
                </c:pt>
                <c:pt idx="718">
                  <c:v>0.30299999999999999</c:v>
                </c:pt>
                <c:pt idx="719">
                  <c:v>0.30299999999999999</c:v>
                </c:pt>
                <c:pt idx="720">
                  <c:v>0.308</c:v>
                </c:pt>
                <c:pt idx="721">
                  <c:v>0.29499999999999998</c:v>
                </c:pt>
                <c:pt idx="722">
                  <c:v>0.28999999999999998</c:v>
                </c:pt>
                <c:pt idx="723">
                  <c:v>0.29499999999999998</c:v>
                </c:pt>
                <c:pt idx="724">
                  <c:v>0.29499999999999998</c:v>
                </c:pt>
                <c:pt idx="725">
                  <c:v>0.26500000000000001</c:v>
                </c:pt>
                <c:pt idx="726">
                  <c:v>0.27100000000000002</c:v>
                </c:pt>
                <c:pt idx="727">
                  <c:v>0.27100000000000002</c:v>
                </c:pt>
                <c:pt idx="728">
                  <c:v>0.27600000000000002</c:v>
                </c:pt>
                <c:pt idx="729">
                  <c:v>0.27700000000000002</c:v>
                </c:pt>
                <c:pt idx="730">
                  <c:v>0.26700000000000002</c:v>
                </c:pt>
                <c:pt idx="731">
                  <c:v>0.26700000000000002</c:v>
                </c:pt>
                <c:pt idx="732">
                  <c:v>0.26700000000000002</c:v>
                </c:pt>
                <c:pt idx="733">
                  <c:v>0.26400000000000001</c:v>
                </c:pt>
                <c:pt idx="734">
                  <c:v>0.25900000000000001</c:v>
                </c:pt>
                <c:pt idx="735">
                  <c:v>0.253</c:v>
                </c:pt>
                <c:pt idx="736">
                  <c:v>0.245</c:v>
                </c:pt>
                <c:pt idx="737">
                  <c:v>0.23</c:v>
                </c:pt>
                <c:pt idx="738">
                  <c:v>0.221</c:v>
                </c:pt>
                <c:pt idx="739">
                  <c:v>0.21</c:v>
                </c:pt>
                <c:pt idx="740">
                  <c:v>0.23100000000000001</c:v>
                </c:pt>
                <c:pt idx="741">
                  <c:v>0.221</c:v>
                </c:pt>
                <c:pt idx="742">
                  <c:v>0.20599999999999999</c:v>
                </c:pt>
                <c:pt idx="743">
                  <c:v>0.216</c:v>
                </c:pt>
                <c:pt idx="744">
                  <c:v>0.216</c:v>
                </c:pt>
                <c:pt idx="745">
                  <c:v>0.22700000000000001</c:v>
                </c:pt>
                <c:pt idx="746">
                  <c:v>0.23699999999999999</c:v>
                </c:pt>
                <c:pt idx="747">
                  <c:v>0.22800000000000001</c:v>
                </c:pt>
                <c:pt idx="748">
                  <c:v>0.224</c:v>
                </c:pt>
                <c:pt idx="749">
                  <c:v>0.218</c:v>
                </c:pt>
                <c:pt idx="750">
                  <c:v>0.22900000000000001</c:v>
                </c:pt>
                <c:pt idx="751">
                  <c:v>0.104</c:v>
                </c:pt>
                <c:pt idx="752">
                  <c:v>6.8000000000000005E-2</c:v>
                </c:pt>
                <c:pt idx="753">
                  <c:v>8.5000000000000006E-2</c:v>
                </c:pt>
                <c:pt idx="754">
                  <c:v>6.7000000000000004E-2</c:v>
                </c:pt>
                <c:pt idx="755">
                  <c:v>6.4000000000000001E-2</c:v>
                </c:pt>
                <c:pt idx="756">
                  <c:v>3.5999999999999997E-2</c:v>
                </c:pt>
                <c:pt idx="757">
                  <c:v>4.5999999999999999E-2</c:v>
                </c:pt>
                <c:pt idx="758">
                  <c:v>-0.02</c:v>
                </c:pt>
                <c:pt idx="759">
                  <c:v>1.4999999999999999E-2</c:v>
                </c:pt>
                <c:pt idx="760">
                  <c:v>8.5999999999999993E-2</c:v>
                </c:pt>
                <c:pt idx="761">
                  <c:v>9.8000000000000004E-2</c:v>
                </c:pt>
                <c:pt idx="762">
                  <c:v>5.1999999999999998E-2</c:v>
                </c:pt>
                <c:pt idx="763">
                  <c:v>5.8000000000000003E-2</c:v>
                </c:pt>
                <c:pt idx="764">
                  <c:v>2.7E-2</c:v>
                </c:pt>
                <c:pt idx="765">
                  <c:v>1.6E-2</c:v>
                </c:pt>
                <c:pt idx="766">
                  <c:v>6.0000000000000001E-3</c:v>
                </c:pt>
                <c:pt idx="767">
                  <c:v>6.0000000000000001E-3</c:v>
                </c:pt>
                <c:pt idx="768">
                  <c:v>-4.5999999999999999E-2</c:v>
                </c:pt>
                <c:pt idx="769">
                  <c:v>-5.6000000000000001E-2</c:v>
                </c:pt>
                <c:pt idx="770">
                  <c:v>-5.5E-2</c:v>
                </c:pt>
                <c:pt idx="771">
                  <c:v>-5.5E-2</c:v>
                </c:pt>
                <c:pt idx="772">
                  <c:v>-4.9000000000000002E-2</c:v>
                </c:pt>
                <c:pt idx="773">
                  <c:v>-4.3999999999999997E-2</c:v>
                </c:pt>
                <c:pt idx="774">
                  <c:v>-2.3E-2</c:v>
                </c:pt>
                <c:pt idx="775">
                  <c:v>-4.2000000000000003E-2</c:v>
                </c:pt>
                <c:pt idx="776">
                  <c:v>-5.1999999999999998E-2</c:v>
                </c:pt>
                <c:pt idx="777">
                  <c:v>-0.10299999999999999</c:v>
                </c:pt>
                <c:pt idx="778">
                  <c:v>-2.1999999999999999E-2</c:v>
                </c:pt>
                <c:pt idx="779">
                  <c:v>-2.5000000000000001E-2</c:v>
                </c:pt>
                <c:pt idx="780">
                  <c:v>-1.6E-2</c:v>
                </c:pt>
                <c:pt idx="781">
                  <c:v>-4.9000000000000002E-2</c:v>
                </c:pt>
                <c:pt idx="782">
                  <c:v>-2.5000000000000001E-2</c:v>
                </c:pt>
                <c:pt idx="783">
                  <c:v>-5.3999999999999999E-2</c:v>
                </c:pt>
                <c:pt idx="784">
                  <c:v>-5.3999999999999999E-2</c:v>
                </c:pt>
                <c:pt idx="785">
                  <c:v>-0.10100000000000001</c:v>
                </c:pt>
                <c:pt idx="786">
                  <c:v>-0.1</c:v>
                </c:pt>
                <c:pt idx="787">
                  <c:v>-0.111</c:v>
                </c:pt>
                <c:pt idx="788">
                  <c:v>-9.4E-2</c:v>
                </c:pt>
                <c:pt idx="789">
                  <c:v>-0.1</c:v>
                </c:pt>
                <c:pt idx="790">
                  <c:v>-9.4E-2</c:v>
                </c:pt>
                <c:pt idx="791">
                  <c:v>-8.8999999999999996E-2</c:v>
                </c:pt>
                <c:pt idx="792">
                  <c:v>-9.4E-2</c:v>
                </c:pt>
                <c:pt idx="793">
                  <c:v>-4.9000000000000002E-2</c:v>
                </c:pt>
                <c:pt idx="794">
                  <c:v>-6.5000000000000002E-2</c:v>
                </c:pt>
                <c:pt idx="795">
                  <c:v>-8.3000000000000004E-2</c:v>
                </c:pt>
                <c:pt idx="796">
                  <c:v>-6.8000000000000005E-2</c:v>
                </c:pt>
                <c:pt idx="797">
                  <c:v>-6.3E-2</c:v>
                </c:pt>
                <c:pt idx="798">
                  <c:v>-5.8000000000000003E-2</c:v>
                </c:pt>
                <c:pt idx="799">
                  <c:v>-8.3000000000000004E-2</c:v>
                </c:pt>
                <c:pt idx="800">
                  <c:v>-8.7999999999999995E-2</c:v>
                </c:pt>
                <c:pt idx="801">
                  <c:v>-9.7000000000000003E-2</c:v>
                </c:pt>
                <c:pt idx="802">
                  <c:v>-8.7999999999999995E-2</c:v>
                </c:pt>
                <c:pt idx="803">
                  <c:v>-9.2999999999999999E-2</c:v>
                </c:pt>
                <c:pt idx="804">
                  <c:v>-0.113</c:v>
                </c:pt>
                <c:pt idx="805">
                  <c:v>-0.11700000000000001</c:v>
                </c:pt>
                <c:pt idx="806">
                  <c:v>-0.129</c:v>
                </c:pt>
                <c:pt idx="807">
                  <c:v>-0.13400000000000001</c:v>
                </c:pt>
                <c:pt idx="808">
                  <c:v>-0.123</c:v>
                </c:pt>
                <c:pt idx="809">
                  <c:v>-0.123</c:v>
                </c:pt>
                <c:pt idx="810">
                  <c:v>-7.0999999999999994E-2</c:v>
                </c:pt>
                <c:pt idx="811">
                  <c:v>-0.10199999999999999</c:v>
                </c:pt>
                <c:pt idx="812">
                  <c:v>-6.7000000000000004E-2</c:v>
                </c:pt>
                <c:pt idx="813">
                  <c:v>-8.2000000000000003E-2</c:v>
                </c:pt>
                <c:pt idx="814">
                  <c:v>-0.112</c:v>
                </c:pt>
                <c:pt idx="815">
                  <c:v>-0.11700000000000001</c:v>
                </c:pt>
                <c:pt idx="816">
                  <c:v>-0.107</c:v>
                </c:pt>
                <c:pt idx="817">
                  <c:v>-9.6000000000000002E-2</c:v>
                </c:pt>
                <c:pt idx="818">
                  <c:v>-0.1</c:v>
                </c:pt>
                <c:pt idx="819">
                  <c:v>-0.11</c:v>
                </c:pt>
                <c:pt idx="820">
                  <c:v>-0.11</c:v>
                </c:pt>
                <c:pt idx="821">
                  <c:v>-0.11</c:v>
                </c:pt>
                <c:pt idx="822">
                  <c:v>-0.109</c:v>
                </c:pt>
                <c:pt idx="823">
                  <c:v>-9.7000000000000003E-2</c:v>
                </c:pt>
                <c:pt idx="824">
                  <c:v>-7.1999999999999995E-2</c:v>
                </c:pt>
                <c:pt idx="825">
                  <c:v>-0.10199999999999999</c:v>
                </c:pt>
                <c:pt idx="826">
                  <c:v>-9.7000000000000003E-2</c:v>
                </c:pt>
                <c:pt idx="827">
                  <c:v>-0.10199999999999999</c:v>
                </c:pt>
                <c:pt idx="828">
                  <c:v>-9.4E-2</c:v>
                </c:pt>
                <c:pt idx="829">
                  <c:v>-0.108</c:v>
                </c:pt>
                <c:pt idx="830">
                  <c:v>-0.113</c:v>
                </c:pt>
                <c:pt idx="831">
                  <c:v>-0.112</c:v>
                </c:pt>
                <c:pt idx="832">
                  <c:v>-0.112</c:v>
                </c:pt>
                <c:pt idx="833">
                  <c:v>-0.111</c:v>
                </c:pt>
                <c:pt idx="834">
                  <c:v>-0.10299999999999999</c:v>
                </c:pt>
                <c:pt idx="835">
                  <c:v>-0.108</c:v>
                </c:pt>
                <c:pt idx="836">
                  <c:v>-0.127</c:v>
                </c:pt>
                <c:pt idx="837">
                  <c:v>-0.127</c:v>
                </c:pt>
                <c:pt idx="838">
                  <c:v>-0.11700000000000001</c:v>
                </c:pt>
                <c:pt idx="839">
                  <c:v>-0.13300000000000001</c:v>
                </c:pt>
                <c:pt idx="840">
                  <c:v>-0.158</c:v>
                </c:pt>
                <c:pt idx="841">
                  <c:v>-0.16700000000000001</c:v>
                </c:pt>
                <c:pt idx="842">
                  <c:v>-0.17199999999999999</c:v>
                </c:pt>
                <c:pt idx="843">
                  <c:v>-0.19700000000000001</c:v>
                </c:pt>
                <c:pt idx="844">
                  <c:v>-0.20799999999999999</c:v>
                </c:pt>
                <c:pt idx="845">
                  <c:v>-0.157</c:v>
                </c:pt>
                <c:pt idx="846">
                  <c:v>-0.151</c:v>
                </c:pt>
                <c:pt idx="847">
                  <c:v>-0.14599999999999999</c:v>
                </c:pt>
                <c:pt idx="848">
                  <c:v>-0.15</c:v>
                </c:pt>
                <c:pt idx="849">
                  <c:v>-0.14599999999999999</c:v>
                </c:pt>
                <c:pt idx="850">
                  <c:v>-0.20100000000000001</c:v>
                </c:pt>
                <c:pt idx="851">
                  <c:v>-0.20200000000000001</c:v>
                </c:pt>
                <c:pt idx="852">
                  <c:v>-0.23300000000000001</c:v>
                </c:pt>
                <c:pt idx="853">
                  <c:v>-0.24199999999999999</c:v>
                </c:pt>
                <c:pt idx="854">
                  <c:v>-0.23699999999999999</c:v>
                </c:pt>
                <c:pt idx="855">
                  <c:v>-0.26200000000000001</c:v>
                </c:pt>
                <c:pt idx="856">
                  <c:v>-0.25700000000000001</c:v>
                </c:pt>
                <c:pt idx="857">
                  <c:v>-0.25700000000000001</c:v>
                </c:pt>
                <c:pt idx="858">
                  <c:v>-0.27800000000000002</c:v>
                </c:pt>
                <c:pt idx="859">
                  <c:v>-0.28299999999999997</c:v>
                </c:pt>
                <c:pt idx="860">
                  <c:v>-0.29299999999999998</c:v>
                </c:pt>
                <c:pt idx="861">
                  <c:v>-0.28199999999999997</c:v>
                </c:pt>
                <c:pt idx="862">
                  <c:v>-0.28699999999999998</c:v>
                </c:pt>
                <c:pt idx="863">
                  <c:v>-0.28699999999999998</c:v>
                </c:pt>
                <c:pt idx="864">
                  <c:v>-0.26600000000000001</c:v>
                </c:pt>
                <c:pt idx="865">
                  <c:v>-0.23400000000000001</c:v>
                </c:pt>
                <c:pt idx="866">
                  <c:v>-0.23300000000000001</c:v>
                </c:pt>
                <c:pt idx="867">
                  <c:v>-0.24199999999999999</c:v>
                </c:pt>
                <c:pt idx="868">
                  <c:v>-0.23400000000000001</c:v>
                </c:pt>
                <c:pt idx="869">
                  <c:v>-0.22900000000000001</c:v>
                </c:pt>
                <c:pt idx="870">
                  <c:v>-0.24199999999999999</c:v>
                </c:pt>
                <c:pt idx="871">
                  <c:v>-0.25700000000000001</c:v>
                </c:pt>
                <c:pt idx="872">
                  <c:v>-0.29699999999999999</c:v>
                </c:pt>
                <c:pt idx="873">
                  <c:v>-0.27900000000000003</c:v>
                </c:pt>
                <c:pt idx="874">
                  <c:v>-0.17799999999999999</c:v>
                </c:pt>
                <c:pt idx="875">
                  <c:v>-0.13600000000000001</c:v>
                </c:pt>
                <c:pt idx="876">
                  <c:v>-0.06</c:v>
                </c:pt>
                <c:pt idx="877">
                  <c:v>-8.5000000000000006E-2</c:v>
                </c:pt>
                <c:pt idx="878">
                  <c:v>-7.4999999999999997E-2</c:v>
                </c:pt>
                <c:pt idx="879">
                  <c:v>-9.6000000000000002E-2</c:v>
                </c:pt>
                <c:pt idx="880">
                  <c:v>-4.9000000000000002E-2</c:v>
                </c:pt>
                <c:pt idx="881">
                  <c:v>-8.1000000000000003E-2</c:v>
                </c:pt>
                <c:pt idx="882">
                  <c:v>-0.106</c:v>
                </c:pt>
                <c:pt idx="883">
                  <c:v>-0.106</c:v>
                </c:pt>
                <c:pt idx="884">
                  <c:v>-8.4000000000000005E-2</c:v>
                </c:pt>
                <c:pt idx="885">
                  <c:v>-9.4E-2</c:v>
                </c:pt>
                <c:pt idx="886">
                  <c:v>-7.9000000000000001E-2</c:v>
                </c:pt>
                <c:pt idx="887">
                  <c:v>-7.9000000000000001E-2</c:v>
                </c:pt>
                <c:pt idx="888">
                  <c:v>-8.4000000000000005E-2</c:v>
                </c:pt>
                <c:pt idx="889">
                  <c:v>-6.9000000000000006E-2</c:v>
                </c:pt>
                <c:pt idx="890">
                  <c:v>-8.8999999999999996E-2</c:v>
                </c:pt>
                <c:pt idx="891">
                  <c:v>-7.8E-2</c:v>
                </c:pt>
                <c:pt idx="892">
                  <c:v>-8.4000000000000005E-2</c:v>
                </c:pt>
                <c:pt idx="893">
                  <c:v>-6.8000000000000005E-2</c:v>
                </c:pt>
                <c:pt idx="894">
                  <c:v>-6.0999999999999999E-2</c:v>
                </c:pt>
                <c:pt idx="895">
                  <c:v>-6.8000000000000005E-2</c:v>
                </c:pt>
                <c:pt idx="896">
                  <c:v>-5.8000000000000003E-2</c:v>
                </c:pt>
                <c:pt idx="897">
                  <c:v>-4.7E-2</c:v>
                </c:pt>
                <c:pt idx="898">
                  <c:v>-2.7E-2</c:v>
                </c:pt>
                <c:pt idx="899">
                  <c:v>-2.7E-2</c:v>
                </c:pt>
                <c:pt idx="900">
                  <c:v>-2.7E-2</c:v>
                </c:pt>
                <c:pt idx="901">
                  <c:v>-6.0999999999999999E-2</c:v>
                </c:pt>
                <c:pt idx="902">
                  <c:v>-4.1000000000000002E-2</c:v>
                </c:pt>
                <c:pt idx="903">
                  <c:v>-0.02</c:v>
                </c:pt>
                <c:pt idx="904">
                  <c:v>-0.02</c:v>
                </c:pt>
                <c:pt idx="905">
                  <c:v>-2.1000000000000001E-2</c:v>
                </c:pt>
                <c:pt idx="906">
                  <c:v>-2.1000000000000001E-2</c:v>
                </c:pt>
                <c:pt idx="907">
                  <c:v>-4.4999999999999998E-2</c:v>
                </c:pt>
                <c:pt idx="908">
                  <c:v>-0.04</c:v>
                </c:pt>
                <c:pt idx="909">
                  <c:v>-0.06</c:v>
                </c:pt>
                <c:pt idx="910">
                  <c:v>-0.03</c:v>
                </c:pt>
                <c:pt idx="911">
                  <c:v>-5.3999999999999999E-2</c:v>
                </c:pt>
                <c:pt idx="912">
                  <c:v>-6.3E-2</c:v>
                </c:pt>
                <c:pt idx="913">
                  <c:v>-7.9000000000000001E-2</c:v>
                </c:pt>
                <c:pt idx="914">
                  <c:v>-9.4E-2</c:v>
                </c:pt>
                <c:pt idx="915">
                  <c:v>-8.8999999999999996E-2</c:v>
                </c:pt>
                <c:pt idx="916">
                  <c:v>-8.4000000000000005E-2</c:v>
                </c:pt>
                <c:pt idx="917">
                  <c:v>-7.2999999999999995E-2</c:v>
                </c:pt>
                <c:pt idx="918">
                  <c:v>-7.2999999999999995E-2</c:v>
                </c:pt>
                <c:pt idx="919">
                  <c:v>-6.3E-2</c:v>
                </c:pt>
                <c:pt idx="920">
                  <c:v>-6.3E-2</c:v>
                </c:pt>
                <c:pt idx="921">
                  <c:v>-6.8000000000000005E-2</c:v>
                </c:pt>
                <c:pt idx="922">
                  <c:v>-5.0999999999999997E-2</c:v>
                </c:pt>
                <c:pt idx="923">
                  <c:v>-6.2E-2</c:v>
                </c:pt>
                <c:pt idx="924">
                  <c:v>-6.2E-2</c:v>
                </c:pt>
                <c:pt idx="925">
                  <c:v>-5.6000000000000001E-2</c:v>
                </c:pt>
                <c:pt idx="926">
                  <c:v>-5.5E-2</c:v>
                </c:pt>
                <c:pt idx="927">
                  <c:v>-0.05</c:v>
                </c:pt>
                <c:pt idx="928">
                  <c:v>-5.5E-2</c:v>
                </c:pt>
                <c:pt idx="929">
                  <c:v>-6.4000000000000001E-2</c:v>
                </c:pt>
                <c:pt idx="930">
                  <c:v>-5.6000000000000001E-2</c:v>
                </c:pt>
                <c:pt idx="931">
                  <c:v>-5.5E-2</c:v>
                </c:pt>
                <c:pt idx="932">
                  <c:v>-6.4000000000000001E-2</c:v>
                </c:pt>
                <c:pt idx="933">
                  <c:v>-6.4000000000000001E-2</c:v>
                </c:pt>
                <c:pt idx="934">
                  <c:v>-5.3999999999999999E-2</c:v>
                </c:pt>
                <c:pt idx="935">
                  <c:v>-4.4999999999999998E-2</c:v>
                </c:pt>
                <c:pt idx="936">
                  <c:v>-4.9000000000000002E-2</c:v>
                </c:pt>
                <c:pt idx="937">
                  <c:v>-4.8000000000000001E-2</c:v>
                </c:pt>
                <c:pt idx="938">
                  <c:v>-5.8000000000000003E-2</c:v>
                </c:pt>
                <c:pt idx="939">
                  <c:v>-5.8999999999999997E-2</c:v>
                </c:pt>
                <c:pt idx="940">
                  <c:v>-4.8000000000000001E-2</c:v>
                </c:pt>
                <c:pt idx="941">
                  <c:v>-6.3E-2</c:v>
                </c:pt>
                <c:pt idx="942">
                  <c:v>-7.2999999999999995E-2</c:v>
                </c:pt>
                <c:pt idx="943">
                  <c:v>-4.2999999999999997E-2</c:v>
                </c:pt>
                <c:pt idx="944">
                  <c:v>-2.7E-2</c:v>
                </c:pt>
                <c:pt idx="945">
                  <c:v>-1.2999999999999999E-2</c:v>
                </c:pt>
                <c:pt idx="946">
                  <c:v>7.0000000000000001E-3</c:v>
                </c:pt>
                <c:pt idx="947">
                  <c:v>2.3E-2</c:v>
                </c:pt>
                <c:pt idx="948">
                  <c:v>1.2999999999999999E-2</c:v>
                </c:pt>
                <c:pt idx="949">
                  <c:v>4.3999999999999997E-2</c:v>
                </c:pt>
                <c:pt idx="950">
                  <c:v>3.3000000000000002E-2</c:v>
                </c:pt>
                <c:pt idx="951">
                  <c:v>3.2000000000000001E-2</c:v>
                </c:pt>
                <c:pt idx="952">
                  <c:v>3.6999999999999998E-2</c:v>
                </c:pt>
                <c:pt idx="953">
                  <c:v>3.9E-2</c:v>
                </c:pt>
                <c:pt idx="954">
                  <c:v>1.6E-2</c:v>
                </c:pt>
                <c:pt idx="955">
                  <c:v>1.6E-2</c:v>
                </c:pt>
                <c:pt idx="956">
                  <c:v>2.1000000000000001E-2</c:v>
                </c:pt>
                <c:pt idx="957">
                  <c:v>2.9000000000000001E-2</c:v>
                </c:pt>
                <c:pt idx="958">
                  <c:v>3.4000000000000002E-2</c:v>
                </c:pt>
                <c:pt idx="959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F4-4EB7-809D-6C64726C3BA1}"/>
            </c:ext>
          </c:extLst>
        </c:ser>
        <c:ser>
          <c:idx val="1"/>
          <c:order val="1"/>
          <c:tx>
            <c:strRef>
              <c:f>'2013以降'!$C$2</c:f>
              <c:strCache>
                <c:ptCount val="1"/>
                <c:pt idx="0">
                  <c:v>20 year</c:v>
                </c:pt>
              </c:strCache>
            </c:strRef>
          </c:tx>
          <c:marker>
            <c:symbol val="none"/>
          </c:marker>
          <c:cat>
            <c:numRef>
              <c:f>'2013以降'!$A$3:$A$962</c:f>
              <c:numCache>
                <c:formatCode>m/d/yyyy</c:formatCode>
                <c:ptCount val="960"/>
                <c:pt idx="0">
                  <c:v>41278</c:v>
                </c:pt>
                <c:pt idx="1">
                  <c:v>41281</c:v>
                </c:pt>
                <c:pt idx="2">
                  <c:v>41282</c:v>
                </c:pt>
                <c:pt idx="3">
                  <c:v>41283</c:v>
                </c:pt>
                <c:pt idx="4">
                  <c:v>41284</c:v>
                </c:pt>
                <c:pt idx="5">
                  <c:v>41285</c:v>
                </c:pt>
                <c:pt idx="6">
                  <c:v>41289</c:v>
                </c:pt>
                <c:pt idx="7">
                  <c:v>41290</c:v>
                </c:pt>
                <c:pt idx="8">
                  <c:v>41291</c:v>
                </c:pt>
                <c:pt idx="9">
                  <c:v>41292</c:v>
                </c:pt>
                <c:pt idx="10">
                  <c:v>41295</c:v>
                </c:pt>
                <c:pt idx="11">
                  <c:v>41296</c:v>
                </c:pt>
                <c:pt idx="12">
                  <c:v>41297</c:v>
                </c:pt>
                <c:pt idx="13">
                  <c:v>41298</c:v>
                </c:pt>
                <c:pt idx="14">
                  <c:v>41299</c:v>
                </c:pt>
                <c:pt idx="15">
                  <c:v>41302</c:v>
                </c:pt>
                <c:pt idx="16">
                  <c:v>41303</c:v>
                </c:pt>
                <c:pt idx="17">
                  <c:v>41304</c:v>
                </c:pt>
                <c:pt idx="18">
                  <c:v>41305</c:v>
                </c:pt>
                <c:pt idx="19">
                  <c:v>41306</c:v>
                </c:pt>
                <c:pt idx="20">
                  <c:v>41309</c:v>
                </c:pt>
                <c:pt idx="21">
                  <c:v>41310</c:v>
                </c:pt>
                <c:pt idx="22">
                  <c:v>41311</c:v>
                </c:pt>
                <c:pt idx="23">
                  <c:v>41312</c:v>
                </c:pt>
                <c:pt idx="24">
                  <c:v>41313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41323</c:v>
                </c:pt>
                <c:pt idx="30">
                  <c:v>41324</c:v>
                </c:pt>
                <c:pt idx="31">
                  <c:v>41325</c:v>
                </c:pt>
                <c:pt idx="32">
                  <c:v>41326</c:v>
                </c:pt>
                <c:pt idx="33">
                  <c:v>41327</c:v>
                </c:pt>
                <c:pt idx="34">
                  <c:v>41330</c:v>
                </c:pt>
                <c:pt idx="35">
                  <c:v>41331</c:v>
                </c:pt>
                <c:pt idx="36">
                  <c:v>41332</c:v>
                </c:pt>
                <c:pt idx="37">
                  <c:v>41333</c:v>
                </c:pt>
                <c:pt idx="38">
                  <c:v>41334</c:v>
                </c:pt>
                <c:pt idx="39">
                  <c:v>41337</c:v>
                </c:pt>
                <c:pt idx="40">
                  <c:v>41338</c:v>
                </c:pt>
                <c:pt idx="41">
                  <c:v>41339</c:v>
                </c:pt>
                <c:pt idx="42">
                  <c:v>41340</c:v>
                </c:pt>
                <c:pt idx="43">
                  <c:v>41341</c:v>
                </c:pt>
                <c:pt idx="44">
                  <c:v>41344</c:v>
                </c:pt>
                <c:pt idx="45">
                  <c:v>41345</c:v>
                </c:pt>
                <c:pt idx="46">
                  <c:v>41346</c:v>
                </c:pt>
                <c:pt idx="47">
                  <c:v>41347</c:v>
                </c:pt>
                <c:pt idx="48">
                  <c:v>41348</c:v>
                </c:pt>
                <c:pt idx="49">
                  <c:v>41351</c:v>
                </c:pt>
                <c:pt idx="50">
                  <c:v>41352</c:v>
                </c:pt>
                <c:pt idx="51">
                  <c:v>41354</c:v>
                </c:pt>
                <c:pt idx="52">
                  <c:v>41355</c:v>
                </c:pt>
                <c:pt idx="53">
                  <c:v>41358</c:v>
                </c:pt>
                <c:pt idx="54">
                  <c:v>41359</c:v>
                </c:pt>
                <c:pt idx="55">
                  <c:v>41360</c:v>
                </c:pt>
                <c:pt idx="56">
                  <c:v>41361</c:v>
                </c:pt>
                <c:pt idx="57">
                  <c:v>41362</c:v>
                </c:pt>
                <c:pt idx="58">
                  <c:v>41365</c:v>
                </c:pt>
                <c:pt idx="59">
                  <c:v>41366</c:v>
                </c:pt>
                <c:pt idx="60">
                  <c:v>41367</c:v>
                </c:pt>
                <c:pt idx="61">
                  <c:v>41368</c:v>
                </c:pt>
                <c:pt idx="62">
                  <c:v>41369</c:v>
                </c:pt>
                <c:pt idx="63">
                  <c:v>41372</c:v>
                </c:pt>
                <c:pt idx="64">
                  <c:v>41373</c:v>
                </c:pt>
                <c:pt idx="65">
                  <c:v>41374</c:v>
                </c:pt>
                <c:pt idx="66">
                  <c:v>41375</c:v>
                </c:pt>
                <c:pt idx="67">
                  <c:v>41376</c:v>
                </c:pt>
                <c:pt idx="68">
                  <c:v>41379</c:v>
                </c:pt>
                <c:pt idx="69">
                  <c:v>41380</c:v>
                </c:pt>
                <c:pt idx="70">
                  <c:v>41381</c:v>
                </c:pt>
                <c:pt idx="71">
                  <c:v>41382</c:v>
                </c:pt>
                <c:pt idx="72">
                  <c:v>41383</c:v>
                </c:pt>
                <c:pt idx="73">
                  <c:v>41386</c:v>
                </c:pt>
                <c:pt idx="74">
                  <c:v>41387</c:v>
                </c:pt>
                <c:pt idx="75">
                  <c:v>41388</c:v>
                </c:pt>
                <c:pt idx="76">
                  <c:v>41389</c:v>
                </c:pt>
                <c:pt idx="77">
                  <c:v>41390</c:v>
                </c:pt>
                <c:pt idx="78">
                  <c:v>41394</c:v>
                </c:pt>
                <c:pt idx="79">
                  <c:v>41395</c:v>
                </c:pt>
                <c:pt idx="80">
                  <c:v>41396</c:v>
                </c:pt>
                <c:pt idx="81">
                  <c:v>41401</c:v>
                </c:pt>
                <c:pt idx="82">
                  <c:v>41402</c:v>
                </c:pt>
                <c:pt idx="83">
                  <c:v>41403</c:v>
                </c:pt>
                <c:pt idx="84">
                  <c:v>41404</c:v>
                </c:pt>
                <c:pt idx="85">
                  <c:v>41407</c:v>
                </c:pt>
                <c:pt idx="86">
                  <c:v>41408</c:v>
                </c:pt>
                <c:pt idx="87">
                  <c:v>41409</c:v>
                </c:pt>
                <c:pt idx="88">
                  <c:v>41410</c:v>
                </c:pt>
                <c:pt idx="89">
                  <c:v>41411</c:v>
                </c:pt>
                <c:pt idx="90">
                  <c:v>41414</c:v>
                </c:pt>
                <c:pt idx="91">
                  <c:v>41415</c:v>
                </c:pt>
                <c:pt idx="92">
                  <c:v>41416</c:v>
                </c:pt>
                <c:pt idx="93">
                  <c:v>41417</c:v>
                </c:pt>
                <c:pt idx="94">
                  <c:v>41418</c:v>
                </c:pt>
                <c:pt idx="95">
                  <c:v>41421</c:v>
                </c:pt>
                <c:pt idx="96">
                  <c:v>41422</c:v>
                </c:pt>
                <c:pt idx="97">
                  <c:v>41423</c:v>
                </c:pt>
                <c:pt idx="98">
                  <c:v>41424</c:v>
                </c:pt>
                <c:pt idx="99">
                  <c:v>41425</c:v>
                </c:pt>
                <c:pt idx="100">
                  <c:v>41428</c:v>
                </c:pt>
                <c:pt idx="101">
                  <c:v>41429</c:v>
                </c:pt>
                <c:pt idx="102">
                  <c:v>41430</c:v>
                </c:pt>
                <c:pt idx="103">
                  <c:v>41431</c:v>
                </c:pt>
                <c:pt idx="104">
                  <c:v>41432</c:v>
                </c:pt>
                <c:pt idx="105">
                  <c:v>41435</c:v>
                </c:pt>
                <c:pt idx="106">
                  <c:v>41436</c:v>
                </c:pt>
                <c:pt idx="107">
                  <c:v>41437</c:v>
                </c:pt>
                <c:pt idx="108">
                  <c:v>41438</c:v>
                </c:pt>
                <c:pt idx="109">
                  <c:v>41439</c:v>
                </c:pt>
                <c:pt idx="110">
                  <c:v>41442</c:v>
                </c:pt>
                <c:pt idx="111">
                  <c:v>41443</c:v>
                </c:pt>
                <c:pt idx="112">
                  <c:v>41444</c:v>
                </c:pt>
                <c:pt idx="113">
                  <c:v>41445</c:v>
                </c:pt>
                <c:pt idx="114">
                  <c:v>41446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41456</c:v>
                </c:pt>
                <c:pt idx="121">
                  <c:v>41457</c:v>
                </c:pt>
                <c:pt idx="122">
                  <c:v>41458</c:v>
                </c:pt>
                <c:pt idx="123">
                  <c:v>41459</c:v>
                </c:pt>
                <c:pt idx="124">
                  <c:v>41460</c:v>
                </c:pt>
                <c:pt idx="125">
                  <c:v>41463</c:v>
                </c:pt>
                <c:pt idx="126">
                  <c:v>41464</c:v>
                </c:pt>
                <c:pt idx="127">
                  <c:v>41465</c:v>
                </c:pt>
                <c:pt idx="128">
                  <c:v>41466</c:v>
                </c:pt>
                <c:pt idx="129">
                  <c:v>41467</c:v>
                </c:pt>
                <c:pt idx="130">
                  <c:v>41471</c:v>
                </c:pt>
                <c:pt idx="131">
                  <c:v>41472</c:v>
                </c:pt>
                <c:pt idx="132">
                  <c:v>41473</c:v>
                </c:pt>
                <c:pt idx="133">
                  <c:v>41474</c:v>
                </c:pt>
                <c:pt idx="134">
                  <c:v>41477</c:v>
                </c:pt>
                <c:pt idx="135">
                  <c:v>41478</c:v>
                </c:pt>
                <c:pt idx="136">
                  <c:v>41479</c:v>
                </c:pt>
                <c:pt idx="137">
                  <c:v>41480</c:v>
                </c:pt>
                <c:pt idx="138">
                  <c:v>41481</c:v>
                </c:pt>
                <c:pt idx="139">
                  <c:v>41484</c:v>
                </c:pt>
                <c:pt idx="140">
                  <c:v>41485</c:v>
                </c:pt>
                <c:pt idx="141">
                  <c:v>41486</c:v>
                </c:pt>
                <c:pt idx="142">
                  <c:v>41487</c:v>
                </c:pt>
                <c:pt idx="143">
                  <c:v>41488</c:v>
                </c:pt>
                <c:pt idx="144">
                  <c:v>41491</c:v>
                </c:pt>
                <c:pt idx="145">
                  <c:v>41492</c:v>
                </c:pt>
                <c:pt idx="146">
                  <c:v>41493</c:v>
                </c:pt>
                <c:pt idx="147">
                  <c:v>41494</c:v>
                </c:pt>
                <c:pt idx="148">
                  <c:v>41495</c:v>
                </c:pt>
                <c:pt idx="149">
                  <c:v>41498</c:v>
                </c:pt>
                <c:pt idx="150">
                  <c:v>41499</c:v>
                </c:pt>
                <c:pt idx="151">
                  <c:v>41500</c:v>
                </c:pt>
                <c:pt idx="152">
                  <c:v>41501</c:v>
                </c:pt>
                <c:pt idx="153">
                  <c:v>41502</c:v>
                </c:pt>
                <c:pt idx="154">
                  <c:v>41505</c:v>
                </c:pt>
                <c:pt idx="155">
                  <c:v>41506</c:v>
                </c:pt>
                <c:pt idx="156">
                  <c:v>41507</c:v>
                </c:pt>
                <c:pt idx="157">
                  <c:v>41508</c:v>
                </c:pt>
                <c:pt idx="158">
                  <c:v>41509</c:v>
                </c:pt>
                <c:pt idx="159">
                  <c:v>41512</c:v>
                </c:pt>
                <c:pt idx="160">
                  <c:v>41513</c:v>
                </c:pt>
                <c:pt idx="161">
                  <c:v>41514</c:v>
                </c:pt>
                <c:pt idx="162">
                  <c:v>41515</c:v>
                </c:pt>
                <c:pt idx="163">
                  <c:v>41516</c:v>
                </c:pt>
                <c:pt idx="164">
                  <c:v>41519</c:v>
                </c:pt>
                <c:pt idx="165">
                  <c:v>41520</c:v>
                </c:pt>
                <c:pt idx="166">
                  <c:v>41521</c:v>
                </c:pt>
                <c:pt idx="167">
                  <c:v>41522</c:v>
                </c:pt>
                <c:pt idx="168">
                  <c:v>41523</c:v>
                </c:pt>
                <c:pt idx="169">
                  <c:v>41526</c:v>
                </c:pt>
                <c:pt idx="170">
                  <c:v>41527</c:v>
                </c:pt>
                <c:pt idx="171">
                  <c:v>41528</c:v>
                </c:pt>
                <c:pt idx="172">
                  <c:v>41529</c:v>
                </c:pt>
                <c:pt idx="173">
                  <c:v>41530</c:v>
                </c:pt>
                <c:pt idx="174">
                  <c:v>41534</c:v>
                </c:pt>
                <c:pt idx="175">
                  <c:v>41535</c:v>
                </c:pt>
                <c:pt idx="176">
                  <c:v>41536</c:v>
                </c:pt>
                <c:pt idx="177">
                  <c:v>41537</c:v>
                </c:pt>
                <c:pt idx="178">
                  <c:v>41541</c:v>
                </c:pt>
                <c:pt idx="179">
                  <c:v>41542</c:v>
                </c:pt>
                <c:pt idx="180">
                  <c:v>41543</c:v>
                </c:pt>
                <c:pt idx="181">
                  <c:v>41544</c:v>
                </c:pt>
                <c:pt idx="182">
                  <c:v>41547</c:v>
                </c:pt>
                <c:pt idx="183">
                  <c:v>41548</c:v>
                </c:pt>
                <c:pt idx="184">
                  <c:v>41549</c:v>
                </c:pt>
                <c:pt idx="185">
                  <c:v>41550</c:v>
                </c:pt>
                <c:pt idx="186">
                  <c:v>41551</c:v>
                </c:pt>
                <c:pt idx="187">
                  <c:v>41554</c:v>
                </c:pt>
                <c:pt idx="188">
                  <c:v>41555</c:v>
                </c:pt>
                <c:pt idx="189">
                  <c:v>41556</c:v>
                </c:pt>
                <c:pt idx="190">
                  <c:v>41557</c:v>
                </c:pt>
                <c:pt idx="191">
                  <c:v>41558</c:v>
                </c:pt>
                <c:pt idx="192">
                  <c:v>41562</c:v>
                </c:pt>
                <c:pt idx="193">
                  <c:v>41563</c:v>
                </c:pt>
                <c:pt idx="194">
                  <c:v>41564</c:v>
                </c:pt>
                <c:pt idx="195">
                  <c:v>41565</c:v>
                </c:pt>
                <c:pt idx="196">
                  <c:v>41568</c:v>
                </c:pt>
                <c:pt idx="197">
                  <c:v>41569</c:v>
                </c:pt>
                <c:pt idx="198">
                  <c:v>41570</c:v>
                </c:pt>
                <c:pt idx="199">
                  <c:v>41571</c:v>
                </c:pt>
                <c:pt idx="200">
                  <c:v>41572</c:v>
                </c:pt>
                <c:pt idx="201">
                  <c:v>41575</c:v>
                </c:pt>
                <c:pt idx="202">
                  <c:v>41576</c:v>
                </c:pt>
                <c:pt idx="203">
                  <c:v>41577</c:v>
                </c:pt>
                <c:pt idx="204">
                  <c:v>41578</c:v>
                </c:pt>
                <c:pt idx="205">
                  <c:v>41579</c:v>
                </c:pt>
                <c:pt idx="206">
                  <c:v>41583</c:v>
                </c:pt>
                <c:pt idx="207">
                  <c:v>41584</c:v>
                </c:pt>
                <c:pt idx="208">
                  <c:v>41585</c:v>
                </c:pt>
                <c:pt idx="209">
                  <c:v>41586</c:v>
                </c:pt>
                <c:pt idx="210">
                  <c:v>41589</c:v>
                </c:pt>
                <c:pt idx="211">
                  <c:v>41590</c:v>
                </c:pt>
                <c:pt idx="212">
                  <c:v>41591</c:v>
                </c:pt>
                <c:pt idx="213">
                  <c:v>41592</c:v>
                </c:pt>
                <c:pt idx="214">
                  <c:v>41593</c:v>
                </c:pt>
                <c:pt idx="215">
                  <c:v>41596</c:v>
                </c:pt>
                <c:pt idx="216">
                  <c:v>41597</c:v>
                </c:pt>
                <c:pt idx="217">
                  <c:v>41598</c:v>
                </c:pt>
                <c:pt idx="218">
                  <c:v>41599</c:v>
                </c:pt>
                <c:pt idx="219">
                  <c:v>41600</c:v>
                </c:pt>
                <c:pt idx="220">
                  <c:v>41603</c:v>
                </c:pt>
                <c:pt idx="221">
                  <c:v>41604</c:v>
                </c:pt>
                <c:pt idx="222">
                  <c:v>41605</c:v>
                </c:pt>
                <c:pt idx="223">
                  <c:v>41606</c:v>
                </c:pt>
                <c:pt idx="224">
                  <c:v>41607</c:v>
                </c:pt>
                <c:pt idx="225">
                  <c:v>41610</c:v>
                </c:pt>
                <c:pt idx="226">
                  <c:v>41611</c:v>
                </c:pt>
                <c:pt idx="227">
                  <c:v>41612</c:v>
                </c:pt>
                <c:pt idx="228">
                  <c:v>41613</c:v>
                </c:pt>
                <c:pt idx="229">
                  <c:v>41614</c:v>
                </c:pt>
                <c:pt idx="230">
                  <c:v>41617</c:v>
                </c:pt>
                <c:pt idx="231">
                  <c:v>41618</c:v>
                </c:pt>
                <c:pt idx="232">
                  <c:v>41619</c:v>
                </c:pt>
                <c:pt idx="233">
                  <c:v>41620</c:v>
                </c:pt>
                <c:pt idx="234">
                  <c:v>41621</c:v>
                </c:pt>
                <c:pt idx="235">
                  <c:v>41624</c:v>
                </c:pt>
                <c:pt idx="236">
                  <c:v>41625</c:v>
                </c:pt>
                <c:pt idx="237">
                  <c:v>41626</c:v>
                </c:pt>
                <c:pt idx="238">
                  <c:v>41627</c:v>
                </c:pt>
                <c:pt idx="239">
                  <c:v>41628</c:v>
                </c:pt>
                <c:pt idx="240">
                  <c:v>41632</c:v>
                </c:pt>
                <c:pt idx="241">
                  <c:v>41633</c:v>
                </c:pt>
                <c:pt idx="242">
                  <c:v>41634</c:v>
                </c:pt>
                <c:pt idx="243">
                  <c:v>41635</c:v>
                </c:pt>
                <c:pt idx="244">
                  <c:v>41638</c:v>
                </c:pt>
                <c:pt idx="245">
                  <c:v>41645</c:v>
                </c:pt>
                <c:pt idx="246">
                  <c:v>41646</c:v>
                </c:pt>
                <c:pt idx="247">
                  <c:v>41647</c:v>
                </c:pt>
                <c:pt idx="248">
                  <c:v>41648</c:v>
                </c:pt>
                <c:pt idx="249">
                  <c:v>41649</c:v>
                </c:pt>
                <c:pt idx="250">
                  <c:v>41653</c:v>
                </c:pt>
                <c:pt idx="251">
                  <c:v>41654</c:v>
                </c:pt>
                <c:pt idx="252">
                  <c:v>41655</c:v>
                </c:pt>
                <c:pt idx="253">
                  <c:v>41656</c:v>
                </c:pt>
                <c:pt idx="254">
                  <c:v>41659</c:v>
                </c:pt>
                <c:pt idx="255">
                  <c:v>41660</c:v>
                </c:pt>
                <c:pt idx="256">
                  <c:v>41661</c:v>
                </c:pt>
                <c:pt idx="257">
                  <c:v>41662</c:v>
                </c:pt>
                <c:pt idx="258">
                  <c:v>41663</c:v>
                </c:pt>
                <c:pt idx="259">
                  <c:v>41666</c:v>
                </c:pt>
                <c:pt idx="260">
                  <c:v>41667</c:v>
                </c:pt>
                <c:pt idx="261">
                  <c:v>41668</c:v>
                </c:pt>
                <c:pt idx="262">
                  <c:v>41669</c:v>
                </c:pt>
                <c:pt idx="263">
                  <c:v>41670</c:v>
                </c:pt>
                <c:pt idx="264">
                  <c:v>41673</c:v>
                </c:pt>
                <c:pt idx="265">
                  <c:v>41674</c:v>
                </c:pt>
                <c:pt idx="266">
                  <c:v>41675</c:v>
                </c:pt>
                <c:pt idx="267">
                  <c:v>41676</c:v>
                </c:pt>
                <c:pt idx="268">
                  <c:v>41677</c:v>
                </c:pt>
                <c:pt idx="269">
                  <c:v>41680</c:v>
                </c:pt>
                <c:pt idx="270">
                  <c:v>41682</c:v>
                </c:pt>
                <c:pt idx="271">
                  <c:v>41683</c:v>
                </c:pt>
                <c:pt idx="272">
                  <c:v>41684</c:v>
                </c:pt>
                <c:pt idx="273">
                  <c:v>41687</c:v>
                </c:pt>
                <c:pt idx="274">
                  <c:v>41688</c:v>
                </c:pt>
                <c:pt idx="275">
                  <c:v>41689</c:v>
                </c:pt>
                <c:pt idx="276">
                  <c:v>41690</c:v>
                </c:pt>
                <c:pt idx="277">
                  <c:v>41691</c:v>
                </c:pt>
                <c:pt idx="278">
                  <c:v>41694</c:v>
                </c:pt>
                <c:pt idx="279">
                  <c:v>41695</c:v>
                </c:pt>
                <c:pt idx="280">
                  <c:v>41696</c:v>
                </c:pt>
                <c:pt idx="281">
                  <c:v>41697</c:v>
                </c:pt>
                <c:pt idx="282">
                  <c:v>41698</c:v>
                </c:pt>
                <c:pt idx="283">
                  <c:v>41701</c:v>
                </c:pt>
                <c:pt idx="284">
                  <c:v>41702</c:v>
                </c:pt>
                <c:pt idx="285">
                  <c:v>41703</c:v>
                </c:pt>
                <c:pt idx="286">
                  <c:v>41704</c:v>
                </c:pt>
                <c:pt idx="287">
                  <c:v>41705</c:v>
                </c:pt>
                <c:pt idx="288">
                  <c:v>41708</c:v>
                </c:pt>
                <c:pt idx="289">
                  <c:v>41709</c:v>
                </c:pt>
                <c:pt idx="290">
                  <c:v>41710</c:v>
                </c:pt>
                <c:pt idx="291">
                  <c:v>41711</c:v>
                </c:pt>
                <c:pt idx="292">
                  <c:v>41712</c:v>
                </c:pt>
                <c:pt idx="293">
                  <c:v>41715</c:v>
                </c:pt>
                <c:pt idx="294">
                  <c:v>41716</c:v>
                </c:pt>
                <c:pt idx="295">
                  <c:v>41717</c:v>
                </c:pt>
                <c:pt idx="296">
                  <c:v>41718</c:v>
                </c:pt>
                <c:pt idx="297">
                  <c:v>41722</c:v>
                </c:pt>
                <c:pt idx="298">
                  <c:v>41723</c:v>
                </c:pt>
                <c:pt idx="299">
                  <c:v>41724</c:v>
                </c:pt>
                <c:pt idx="300">
                  <c:v>41725</c:v>
                </c:pt>
                <c:pt idx="301">
                  <c:v>41726</c:v>
                </c:pt>
                <c:pt idx="302">
                  <c:v>41729</c:v>
                </c:pt>
                <c:pt idx="303">
                  <c:v>41730</c:v>
                </c:pt>
                <c:pt idx="304">
                  <c:v>41731</c:v>
                </c:pt>
                <c:pt idx="305">
                  <c:v>41732</c:v>
                </c:pt>
                <c:pt idx="306">
                  <c:v>41733</c:v>
                </c:pt>
                <c:pt idx="307">
                  <c:v>41736</c:v>
                </c:pt>
                <c:pt idx="308">
                  <c:v>41737</c:v>
                </c:pt>
                <c:pt idx="309">
                  <c:v>41738</c:v>
                </c:pt>
                <c:pt idx="310">
                  <c:v>41739</c:v>
                </c:pt>
                <c:pt idx="311">
                  <c:v>41740</c:v>
                </c:pt>
                <c:pt idx="312">
                  <c:v>41743</c:v>
                </c:pt>
                <c:pt idx="313">
                  <c:v>41744</c:v>
                </c:pt>
                <c:pt idx="314">
                  <c:v>41745</c:v>
                </c:pt>
                <c:pt idx="315">
                  <c:v>41746</c:v>
                </c:pt>
                <c:pt idx="316">
                  <c:v>41747</c:v>
                </c:pt>
                <c:pt idx="317">
                  <c:v>41750</c:v>
                </c:pt>
                <c:pt idx="318">
                  <c:v>41751</c:v>
                </c:pt>
                <c:pt idx="319">
                  <c:v>41752</c:v>
                </c:pt>
                <c:pt idx="320">
                  <c:v>41753</c:v>
                </c:pt>
                <c:pt idx="321">
                  <c:v>41754</c:v>
                </c:pt>
                <c:pt idx="322">
                  <c:v>41757</c:v>
                </c:pt>
                <c:pt idx="323">
                  <c:v>41759</c:v>
                </c:pt>
                <c:pt idx="324">
                  <c:v>41760</c:v>
                </c:pt>
                <c:pt idx="325">
                  <c:v>41761</c:v>
                </c:pt>
                <c:pt idx="326">
                  <c:v>41766</c:v>
                </c:pt>
                <c:pt idx="327">
                  <c:v>41767</c:v>
                </c:pt>
                <c:pt idx="328">
                  <c:v>41768</c:v>
                </c:pt>
                <c:pt idx="329">
                  <c:v>41771</c:v>
                </c:pt>
                <c:pt idx="330">
                  <c:v>41772</c:v>
                </c:pt>
                <c:pt idx="331">
                  <c:v>41773</c:v>
                </c:pt>
                <c:pt idx="332">
                  <c:v>41774</c:v>
                </c:pt>
                <c:pt idx="333">
                  <c:v>41775</c:v>
                </c:pt>
                <c:pt idx="334">
                  <c:v>41778</c:v>
                </c:pt>
                <c:pt idx="335">
                  <c:v>41779</c:v>
                </c:pt>
                <c:pt idx="336">
                  <c:v>41780</c:v>
                </c:pt>
                <c:pt idx="337">
                  <c:v>41781</c:v>
                </c:pt>
                <c:pt idx="338">
                  <c:v>41782</c:v>
                </c:pt>
                <c:pt idx="339">
                  <c:v>41785</c:v>
                </c:pt>
                <c:pt idx="340">
                  <c:v>41786</c:v>
                </c:pt>
                <c:pt idx="341">
                  <c:v>41787</c:v>
                </c:pt>
                <c:pt idx="342">
                  <c:v>41788</c:v>
                </c:pt>
                <c:pt idx="343">
                  <c:v>41789</c:v>
                </c:pt>
                <c:pt idx="344">
                  <c:v>41792</c:v>
                </c:pt>
                <c:pt idx="345">
                  <c:v>41793</c:v>
                </c:pt>
                <c:pt idx="346">
                  <c:v>41794</c:v>
                </c:pt>
                <c:pt idx="347">
                  <c:v>41795</c:v>
                </c:pt>
                <c:pt idx="348">
                  <c:v>41796</c:v>
                </c:pt>
                <c:pt idx="349">
                  <c:v>41799</c:v>
                </c:pt>
                <c:pt idx="350">
                  <c:v>41800</c:v>
                </c:pt>
                <c:pt idx="351">
                  <c:v>41801</c:v>
                </c:pt>
                <c:pt idx="352">
                  <c:v>41802</c:v>
                </c:pt>
                <c:pt idx="353">
                  <c:v>41803</c:v>
                </c:pt>
                <c:pt idx="354">
                  <c:v>41806</c:v>
                </c:pt>
                <c:pt idx="355">
                  <c:v>41807</c:v>
                </c:pt>
                <c:pt idx="356">
                  <c:v>41808</c:v>
                </c:pt>
                <c:pt idx="357">
                  <c:v>41809</c:v>
                </c:pt>
                <c:pt idx="358">
                  <c:v>41810</c:v>
                </c:pt>
                <c:pt idx="359">
                  <c:v>41813</c:v>
                </c:pt>
                <c:pt idx="360">
                  <c:v>41814</c:v>
                </c:pt>
                <c:pt idx="361">
                  <c:v>41815</c:v>
                </c:pt>
                <c:pt idx="362">
                  <c:v>41816</c:v>
                </c:pt>
                <c:pt idx="363">
                  <c:v>41817</c:v>
                </c:pt>
                <c:pt idx="364">
                  <c:v>41820</c:v>
                </c:pt>
                <c:pt idx="365">
                  <c:v>41821</c:v>
                </c:pt>
                <c:pt idx="366">
                  <c:v>41822</c:v>
                </c:pt>
                <c:pt idx="367">
                  <c:v>41823</c:v>
                </c:pt>
                <c:pt idx="368">
                  <c:v>41824</c:v>
                </c:pt>
                <c:pt idx="369">
                  <c:v>41827</c:v>
                </c:pt>
                <c:pt idx="370">
                  <c:v>41828</c:v>
                </c:pt>
                <c:pt idx="371">
                  <c:v>41829</c:v>
                </c:pt>
                <c:pt idx="372">
                  <c:v>41830</c:v>
                </c:pt>
                <c:pt idx="373">
                  <c:v>41831</c:v>
                </c:pt>
                <c:pt idx="374">
                  <c:v>41834</c:v>
                </c:pt>
                <c:pt idx="375">
                  <c:v>41835</c:v>
                </c:pt>
                <c:pt idx="376">
                  <c:v>41836</c:v>
                </c:pt>
                <c:pt idx="377">
                  <c:v>41837</c:v>
                </c:pt>
                <c:pt idx="378">
                  <c:v>41838</c:v>
                </c:pt>
                <c:pt idx="379">
                  <c:v>41842</c:v>
                </c:pt>
                <c:pt idx="380">
                  <c:v>41843</c:v>
                </c:pt>
                <c:pt idx="381">
                  <c:v>41844</c:v>
                </c:pt>
                <c:pt idx="382">
                  <c:v>41845</c:v>
                </c:pt>
                <c:pt idx="383">
                  <c:v>41848</c:v>
                </c:pt>
                <c:pt idx="384">
                  <c:v>41849</c:v>
                </c:pt>
                <c:pt idx="385">
                  <c:v>41850</c:v>
                </c:pt>
                <c:pt idx="386">
                  <c:v>41851</c:v>
                </c:pt>
                <c:pt idx="387">
                  <c:v>41852</c:v>
                </c:pt>
                <c:pt idx="388">
                  <c:v>41855</c:v>
                </c:pt>
                <c:pt idx="389">
                  <c:v>41856</c:v>
                </c:pt>
                <c:pt idx="390">
                  <c:v>41857</c:v>
                </c:pt>
                <c:pt idx="391">
                  <c:v>41858</c:v>
                </c:pt>
                <c:pt idx="392">
                  <c:v>41859</c:v>
                </c:pt>
                <c:pt idx="393">
                  <c:v>41862</c:v>
                </c:pt>
                <c:pt idx="394">
                  <c:v>41863</c:v>
                </c:pt>
                <c:pt idx="395">
                  <c:v>41864</c:v>
                </c:pt>
                <c:pt idx="396">
                  <c:v>41865</c:v>
                </c:pt>
                <c:pt idx="397">
                  <c:v>41866</c:v>
                </c:pt>
                <c:pt idx="398">
                  <c:v>41869</c:v>
                </c:pt>
                <c:pt idx="399">
                  <c:v>41870</c:v>
                </c:pt>
                <c:pt idx="400">
                  <c:v>41871</c:v>
                </c:pt>
                <c:pt idx="401">
                  <c:v>41872</c:v>
                </c:pt>
                <c:pt idx="402">
                  <c:v>41873</c:v>
                </c:pt>
                <c:pt idx="403">
                  <c:v>41876</c:v>
                </c:pt>
                <c:pt idx="404">
                  <c:v>41877</c:v>
                </c:pt>
                <c:pt idx="405">
                  <c:v>41878</c:v>
                </c:pt>
                <c:pt idx="406">
                  <c:v>41879</c:v>
                </c:pt>
                <c:pt idx="407">
                  <c:v>41880</c:v>
                </c:pt>
                <c:pt idx="408">
                  <c:v>41883</c:v>
                </c:pt>
                <c:pt idx="409">
                  <c:v>41884</c:v>
                </c:pt>
                <c:pt idx="410">
                  <c:v>41885</c:v>
                </c:pt>
                <c:pt idx="411">
                  <c:v>41886</c:v>
                </c:pt>
                <c:pt idx="412">
                  <c:v>41887</c:v>
                </c:pt>
                <c:pt idx="413">
                  <c:v>41890</c:v>
                </c:pt>
                <c:pt idx="414">
                  <c:v>41891</c:v>
                </c:pt>
                <c:pt idx="415">
                  <c:v>41892</c:v>
                </c:pt>
                <c:pt idx="416">
                  <c:v>41893</c:v>
                </c:pt>
                <c:pt idx="417">
                  <c:v>41894</c:v>
                </c:pt>
                <c:pt idx="418">
                  <c:v>41898</c:v>
                </c:pt>
                <c:pt idx="419">
                  <c:v>41899</c:v>
                </c:pt>
                <c:pt idx="420">
                  <c:v>41900</c:v>
                </c:pt>
                <c:pt idx="421">
                  <c:v>41901</c:v>
                </c:pt>
                <c:pt idx="422">
                  <c:v>41904</c:v>
                </c:pt>
                <c:pt idx="423">
                  <c:v>41906</c:v>
                </c:pt>
                <c:pt idx="424">
                  <c:v>41907</c:v>
                </c:pt>
                <c:pt idx="425">
                  <c:v>41908</c:v>
                </c:pt>
                <c:pt idx="426">
                  <c:v>41911</c:v>
                </c:pt>
                <c:pt idx="427">
                  <c:v>41912</c:v>
                </c:pt>
                <c:pt idx="428">
                  <c:v>41913</c:v>
                </c:pt>
                <c:pt idx="429">
                  <c:v>41914</c:v>
                </c:pt>
                <c:pt idx="430">
                  <c:v>41915</c:v>
                </c:pt>
                <c:pt idx="431">
                  <c:v>41918</c:v>
                </c:pt>
                <c:pt idx="432">
                  <c:v>41919</c:v>
                </c:pt>
                <c:pt idx="433">
                  <c:v>41920</c:v>
                </c:pt>
                <c:pt idx="434">
                  <c:v>41921</c:v>
                </c:pt>
                <c:pt idx="435">
                  <c:v>41922</c:v>
                </c:pt>
                <c:pt idx="436">
                  <c:v>41926</c:v>
                </c:pt>
                <c:pt idx="437">
                  <c:v>41927</c:v>
                </c:pt>
                <c:pt idx="438">
                  <c:v>41928</c:v>
                </c:pt>
                <c:pt idx="439">
                  <c:v>41929</c:v>
                </c:pt>
                <c:pt idx="440">
                  <c:v>41932</c:v>
                </c:pt>
                <c:pt idx="441">
                  <c:v>41933</c:v>
                </c:pt>
                <c:pt idx="442">
                  <c:v>41934</c:v>
                </c:pt>
                <c:pt idx="443">
                  <c:v>41935</c:v>
                </c:pt>
                <c:pt idx="444">
                  <c:v>41936</c:v>
                </c:pt>
                <c:pt idx="445">
                  <c:v>41939</c:v>
                </c:pt>
                <c:pt idx="446">
                  <c:v>41940</c:v>
                </c:pt>
                <c:pt idx="447">
                  <c:v>41941</c:v>
                </c:pt>
                <c:pt idx="448">
                  <c:v>41942</c:v>
                </c:pt>
                <c:pt idx="449">
                  <c:v>41943</c:v>
                </c:pt>
                <c:pt idx="450">
                  <c:v>41947</c:v>
                </c:pt>
                <c:pt idx="451">
                  <c:v>41948</c:v>
                </c:pt>
                <c:pt idx="452">
                  <c:v>41949</c:v>
                </c:pt>
                <c:pt idx="453">
                  <c:v>41950</c:v>
                </c:pt>
                <c:pt idx="454">
                  <c:v>41953</c:v>
                </c:pt>
                <c:pt idx="455">
                  <c:v>41954</c:v>
                </c:pt>
                <c:pt idx="456">
                  <c:v>41955</c:v>
                </c:pt>
                <c:pt idx="457">
                  <c:v>41956</c:v>
                </c:pt>
                <c:pt idx="458">
                  <c:v>41957</c:v>
                </c:pt>
                <c:pt idx="459">
                  <c:v>41960</c:v>
                </c:pt>
                <c:pt idx="460">
                  <c:v>41961</c:v>
                </c:pt>
                <c:pt idx="461">
                  <c:v>41962</c:v>
                </c:pt>
                <c:pt idx="462">
                  <c:v>41963</c:v>
                </c:pt>
                <c:pt idx="463">
                  <c:v>41964</c:v>
                </c:pt>
                <c:pt idx="464">
                  <c:v>41968</c:v>
                </c:pt>
                <c:pt idx="465">
                  <c:v>41969</c:v>
                </c:pt>
                <c:pt idx="466">
                  <c:v>41970</c:v>
                </c:pt>
                <c:pt idx="467">
                  <c:v>41971</c:v>
                </c:pt>
                <c:pt idx="468">
                  <c:v>41974</c:v>
                </c:pt>
                <c:pt idx="469">
                  <c:v>41975</c:v>
                </c:pt>
                <c:pt idx="470">
                  <c:v>41976</c:v>
                </c:pt>
                <c:pt idx="471">
                  <c:v>41977</c:v>
                </c:pt>
                <c:pt idx="472">
                  <c:v>41978</c:v>
                </c:pt>
                <c:pt idx="473">
                  <c:v>41981</c:v>
                </c:pt>
                <c:pt idx="474">
                  <c:v>41982</c:v>
                </c:pt>
                <c:pt idx="475">
                  <c:v>41983</c:v>
                </c:pt>
                <c:pt idx="476">
                  <c:v>41984</c:v>
                </c:pt>
                <c:pt idx="477">
                  <c:v>41985</c:v>
                </c:pt>
                <c:pt idx="478">
                  <c:v>41988</c:v>
                </c:pt>
                <c:pt idx="479">
                  <c:v>41989</c:v>
                </c:pt>
                <c:pt idx="480">
                  <c:v>41990</c:v>
                </c:pt>
                <c:pt idx="481">
                  <c:v>41991</c:v>
                </c:pt>
                <c:pt idx="482">
                  <c:v>41992</c:v>
                </c:pt>
                <c:pt idx="483">
                  <c:v>41995</c:v>
                </c:pt>
                <c:pt idx="484">
                  <c:v>41997</c:v>
                </c:pt>
                <c:pt idx="485">
                  <c:v>41998</c:v>
                </c:pt>
                <c:pt idx="486">
                  <c:v>41999</c:v>
                </c:pt>
                <c:pt idx="487">
                  <c:v>42002</c:v>
                </c:pt>
                <c:pt idx="488">
                  <c:v>42003</c:v>
                </c:pt>
                <c:pt idx="489">
                  <c:v>42009</c:v>
                </c:pt>
                <c:pt idx="490">
                  <c:v>42010</c:v>
                </c:pt>
                <c:pt idx="491">
                  <c:v>42011</c:v>
                </c:pt>
                <c:pt idx="492">
                  <c:v>42012</c:v>
                </c:pt>
                <c:pt idx="493">
                  <c:v>42013</c:v>
                </c:pt>
                <c:pt idx="494">
                  <c:v>42017</c:v>
                </c:pt>
                <c:pt idx="495">
                  <c:v>42018</c:v>
                </c:pt>
                <c:pt idx="496">
                  <c:v>42019</c:v>
                </c:pt>
                <c:pt idx="497">
                  <c:v>42020</c:v>
                </c:pt>
                <c:pt idx="498">
                  <c:v>42023</c:v>
                </c:pt>
                <c:pt idx="499">
                  <c:v>42024</c:v>
                </c:pt>
                <c:pt idx="500">
                  <c:v>42025</c:v>
                </c:pt>
                <c:pt idx="501">
                  <c:v>42026</c:v>
                </c:pt>
                <c:pt idx="502">
                  <c:v>42027</c:v>
                </c:pt>
                <c:pt idx="503">
                  <c:v>42030</c:v>
                </c:pt>
                <c:pt idx="504">
                  <c:v>42031</c:v>
                </c:pt>
                <c:pt idx="505">
                  <c:v>42032</c:v>
                </c:pt>
                <c:pt idx="506">
                  <c:v>42033</c:v>
                </c:pt>
                <c:pt idx="507">
                  <c:v>42034</c:v>
                </c:pt>
                <c:pt idx="508">
                  <c:v>42037</c:v>
                </c:pt>
                <c:pt idx="509">
                  <c:v>42038</c:v>
                </c:pt>
                <c:pt idx="510">
                  <c:v>42039</c:v>
                </c:pt>
                <c:pt idx="511">
                  <c:v>42040</c:v>
                </c:pt>
                <c:pt idx="512">
                  <c:v>42041</c:v>
                </c:pt>
                <c:pt idx="513">
                  <c:v>42044</c:v>
                </c:pt>
                <c:pt idx="514">
                  <c:v>42045</c:v>
                </c:pt>
                <c:pt idx="515">
                  <c:v>42047</c:v>
                </c:pt>
                <c:pt idx="516">
                  <c:v>42048</c:v>
                </c:pt>
                <c:pt idx="517">
                  <c:v>42051</c:v>
                </c:pt>
                <c:pt idx="518">
                  <c:v>42052</c:v>
                </c:pt>
                <c:pt idx="519">
                  <c:v>42053</c:v>
                </c:pt>
                <c:pt idx="520">
                  <c:v>42054</c:v>
                </c:pt>
                <c:pt idx="521">
                  <c:v>42055</c:v>
                </c:pt>
                <c:pt idx="522">
                  <c:v>42058</c:v>
                </c:pt>
                <c:pt idx="523">
                  <c:v>42059</c:v>
                </c:pt>
                <c:pt idx="524">
                  <c:v>42060</c:v>
                </c:pt>
                <c:pt idx="525">
                  <c:v>42061</c:v>
                </c:pt>
                <c:pt idx="526">
                  <c:v>42062</c:v>
                </c:pt>
                <c:pt idx="527">
                  <c:v>42065</c:v>
                </c:pt>
                <c:pt idx="528">
                  <c:v>42066</c:v>
                </c:pt>
                <c:pt idx="529">
                  <c:v>42067</c:v>
                </c:pt>
                <c:pt idx="530">
                  <c:v>42068</c:v>
                </c:pt>
                <c:pt idx="531">
                  <c:v>42069</c:v>
                </c:pt>
                <c:pt idx="532">
                  <c:v>42072</c:v>
                </c:pt>
                <c:pt idx="533">
                  <c:v>42073</c:v>
                </c:pt>
                <c:pt idx="534">
                  <c:v>42074</c:v>
                </c:pt>
                <c:pt idx="535">
                  <c:v>42075</c:v>
                </c:pt>
                <c:pt idx="536">
                  <c:v>42076</c:v>
                </c:pt>
                <c:pt idx="537">
                  <c:v>42079</c:v>
                </c:pt>
                <c:pt idx="538">
                  <c:v>42080</c:v>
                </c:pt>
                <c:pt idx="539">
                  <c:v>42081</c:v>
                </c:pt>
                <c:pt idx="540">
                  <c:v>42082</c:v>
                </c:pt>
                <c:pt idx="541">
                  <c:v>42083</c:v>
                </c:pt>
                <c:pt idx="542">
                  <c:v>42086</c:v>
                </c:pt>
                <c:pt idx="543">
                  <c:v>42087</c:v>
                </c:pt>
                <c:pt idx="544">
                  <c:v>42088</c:v>
                </c:pt>
                <c:pt idx="545">
                  <c:v>42089</c:v>
                </c:pt>
                <c:pt idx="546">
                  <c:v>42090</c:v>
                </c:pt>
                <c:pt idx="547">
                  <c:v>42093</c:v>
                </c:pt>
                <c:pt idx="548">
                  <c:v>42094</c:v>
                </c:pt>
                <c:pt idx="549">
                  <c:v>42095</c:v>
                </c:pt>
                <c:pt idx="550">
                  <c:v>42096</c:v>
                </c:pt>
                <c:pt idx="551">
                  <c:v>42097</c:v>
                </c:pt>
                <c:pt idx="552">
                  <c:v>42100</c:v>
                </c:pt>
                <c:pt idx="553">
                  <c:v>42101</c:v>
                </c:pt>
                <c:pt idx="554">
                  <c:v>42102</c:v>
                </c:pt>
                <c:pt idx="555">
                  <c:v>42103</c:v>
                </c:pt>
                <c:pt idx="556">
                  <c:v>42104</c:v>
                </c:pt>
                <c:pt idx="557">
                  <c:v>42107</c:v>
                </c:pt>
                <c:pt idx="558">
                  <c:v>42108</c:v>
                </c:pt>
                <c:pt idx="559">
                  <c:v>42109</c:v>
                </c:pt>
                <c:pt idx="560">
                  <c:v>42110</c:v>
                </c:pt>
                <c:pt idx="561">
                  <c:v>42111</c:v>
                </c:pt>
                <c:pt idx="562">
                  <c:v>42114</c:v>
                </c:pt>
                <c:pt idx="563">
                  <c:v>42115</c:v>
                </c:pt>
                <c:pt idx="564">
                  <c:v>42116</c:v>
                </c:pt>
                <c:pt idx="565">
                  <c:v>42117</c:v>
                </c:pt>
                <c:pt idx="566">
                  <c:v>42118</c:v>
                </c:pt>
                <c:pt idx="567">
                  <c:v>42121</c:v>
                </c:pt>
                <c:pt idx="568">
                  <c:v>42122</c:v>
                </c:pt>
                <c:pt idx="569">
                  <c:v>42124</c:v>
                </c:pt>
                <c:pt idx="570">
                  <c:v>42125</c:v>
                </c:pt>
                <c:pt idx="571">
                  <c:v>42131</c:v>
                </c:pt>
                <c:pt idx="572">
                  <c:v>42132</c:v>
                </c:pt>
                <c:pt idx="573">
                  <c:v>42135</c:v>
                </c:pt>
                <c:pt idx="574">
                  <c:v>42136</c:v>
                </c:pt>
                <c:pt idx="575">
                  <c:v>42137</c:v>
                </c:pt>
                <c:pt idx="576">
                  <c:v>42138</c:v>
                </c:pt>
                <c:pt idx="577">
                  <c:v>42139</c:v>
                </c:pt>
                <c:pt idx="578">
                  <c:v>42142</c:v>
                </c:pt>
                <c:pt idx="579">
                  <c:v>42143</c:v>
                </c:pt>
                <c:pt idx="580">
                  <c:v>42144</c:v>
                </c:pt>
                <c:pt idx="581">
                  <c:v>42145</c:v>
                </c:pt>
                <c:pt idx="582">
                  <c:v>42146</c:v>
                </c:pt>
                <c:pt idx="583">
                  <c:v>42149</c:v>
                </c:pt>
                <c:pt idx="584">
                  <c:v>42150</c:v>
                </c:pt>
                <c:pt idx="585">
                  <c:v>42151</c:v>
                </c:pt>
                <c:pt idx="586">
                  <c:v>42152</c:v>
                </c:pt>
                <c:pt idx="587">
                  <c:v>42153</c:v>
                </c:pt>
                <c:pt idx="588">
                  <c:v>42156</c:v>
                </c:pt>
                <c:pt idx="589">
                  <c:v>42157</c:v>
                </c:pt>
                <c:pt idx="590">
                  <c:v>42158</c:v>
                </c:pt>
                <c:pt idx="591">
                  <c:v>42159</c:v>
                </c:pt>
                <c:pt idx="592">
                  <c:v>42160</c:v>
                </c:pt>
                <c:pt idx="593">
                  <c:v>42163</c:v>
                </c:pt>
                <c:pt idx="594">
                  <c:v>42164</c:v>
                </c:pt>
                <c:pt idx="595">
                  <c:v>42165</c:v>
                </c:pt>
                <c:pt idx="596">
                  <c:v>42166</c:v>
                </c:pt>
                <c:pt idx="597">
                  <c:v>42167</c:v>
                </c:pt>
                <c:pt idx="598">
                  <c:v>42170</c:v>
                </c:pt>
                <c:pt idx="599">
                  <c:v>42171</c:v>
                </c:pt>
                <c:pt idx="600">
                  <c:v>42172</c:v>
                </c:pt>
                <c:pt idx="601">
                  <c:v>42173</c:v>
                </c:pt>
                <c:pt idx="602">
                  <c:v>42174</c:v>
                </c:pt>
                <c:pt idx="603">
                  <c:v>42177</c:v>
                </c:pt>
                <c:pt idx="604">
                  <c:v>42178</c:v>
                </c:pt>
                <c:pt idx="605">
                  <c:v>42179</c:v>
                </c:pt>
                <c:pt idx="606">
                  <c:v>42180</c:v>
                </c:pt>
                <c:pt idx="607">
                  <c:v>42181</c:v>
                </c:pt>
                <c:pt idx="608">
                  <c:v>42184</c:v>
                </c:pt>
                <c:pt idx="609">
                  <c:v>42185</c:v>
                </c:pt>
                <c:pt idx="610">
                  <c:v>42186</c:v>
                </c:pt>
                <c:pt idx="611">
                  <c:v>42187</c:v>
                </c:pt>
                <c:pt idx="612">
                  <c:v>42188</c:v>
                </c:pt>
                <c:pt idx="613">
                  <c:v>42191</c:v>
                </c:pt>
                <c:pt idx="614">
                  <c:v>42192</c:v>
                </c:pt>
                <c:pt idx="615">
                  <c:v>42193</c:v>
                </c:pt>
                <c:pt idx="616">
                  <c:v>42194</c:v>
                </c:pt>
                <c:pt idx="617">
                  <c:v>42195</c:v>
                </c:pt>
                <c:pt idx="618">
                  <c:v>42198</c:v>
                </c:pt>
                <c:pt idx="619">
                  <c:v>42199</c:v>
                </c:pt>
                <c:pt idx="620">
                  <c:v>42200</c:v>
                </c:pt>
                <c:pt idx="621">
                  <c:v>42201</c:v>
                </c:pt>
                <c:pt idx="622">
                  <c:v>42202</c:v>
                </c:pt>
                <c:pt idx="623">
                  <c:v>42206</c:v>
                </c:pt>
                <c:pt idx="624">
                  <c:v>42207</c:v>
                </c:pt>
                <c:pt idx="625">
                  <c:v>42208</c:v>
                </c:pt>
                <c:pt idx="626">
                  <c:v>42209</c:v>
                </c:pt>
                <c:pt idx="627">
                  <c:v>42212</c:v>
                </c:pt>
                <c:pt idx="628">
                  <c:v>42213</c:v>
                </c:pt>
                <c:pt idx="629">
                  <c:v>42214</c:v>
                </c:pt>
                <c:pt idx="630">
                  <c:v>42215</c:v>
                </c:pt>
                <c:pt idx="631">
                  <c:v>42216</c:v>
                </c:pt>
                <c:pt idx="632">
                  <c:v>42219</c:v>
                </c:pt>
                <c:pt idx="633">
                  <c:v>42220</c:v>
                </c:pt>
                <c:pt idx="634">
                  <c:v>42221</c:v>
                </c:pt>
                <c:pt idx="635">
                  <c:v>42222</c:v>
                </c:pt>
                <c:pt idx="636">
                  <c:v>42223</c:v>
                </c:pt>
                <c:pt idx="637">
                  <c:v>42226</c:v>
                </c:pt>
                <c:pt idx="638">
                  <c:v>42227</c:v>
                </c:pt>
                <c:pt idx="639">
                  <c:v>42228</c:v>
                </c:pt>
                <c:pt idx="640">
                  <c:v>42229</c:v>
                </c:pt>
                <c:pt idx="641">
                  <c:v>42230</c:v>
                </c:pt>
                <c:pt idx="642">
                  <c:v>42233</c:v>
                </c:pt>
                <c:pt idx="643">
                  <c:v>42234</c:v>
                </c:pt>
                <c:pt idx="644">
                  <c:v>42235</c:v>
                </c:pt>
                <c:pt idx="645">
                  <c:v>42236</c:v>
                </c:pt>
                <c:pt idx="646">
                  <c:v>42237</c:v>
                </c:pt>
                <c:pt idx="647">
                  <c:v>42240</c:v>
                </c:pt>
                <c:pt idx="648">
                  <c:v>42241</c:v>
                </c:pt>
                <c:pt idx="649">
                  <c:v>42242</c:v>
                </c:pt>
                <c:pt idx="650">
                  <c:v>42243</c:v>
                </c:pt>
                <c:pt idx="651">
                  <c:v>42244</c:v>
                </c:pt>
                <c:pt idx="652">
                  <c:v>42247</c:v>
                </c:pt>
                <c:pt idx="653">
                  <c:v>42248</c:v>
                </c:pt>
                <c:pt idx="654">
                  <c:v>42249</c:v>
                </c:pt>
                <c:pt idx="655">
                  <c:v>42250</c:v>
                </c:pt>
                <c:pt idx="656">
                  <c:v>42251</c:v>
                </c:pt>
                <c:pt idx="657">
                  <c:v>42254</c:v>
                </c:pt>
                <c:pt idx="658">
                  <c:v>42255</c:v>
                </c:pt>
                <c:pt idx="659">
                  <c:v>42256</c:v>
                </c:pt>
                <c:pt idx="660">
                  <c:v>42257</c:v>
                </c:pt>
                <c:pt idx="661">
                  <c:v>42258</c:v>
                </c:pt>
                <c:pt idx="662">
                  <c:v>42261</c:v>
                </c:pt>
                <c:pt idx="663">
                  <c:v>42262</c:v>
                </c:pt>
                <c:pt idx="664">
                  <c:v>42263</c:v>
                </c:pt>
                <c:pt idx="665">
                  <c:v>42264</c:v>
                </c:pt>
                <c:pt idx="666">
                  <c:v>42265</c:v>
                </c:pt>
                <c:pt idx="667">
                  <c:v>42271</c:v>
                </c:pt>
                <c:pt idx="668">
                  <c:v>42272</c:v>
                </c:pt>
                <c:pt idx="669">
                  <c:v>42275</c:v>
                </c:pt>
                <c:pt idx="670">
                  <c:v>42276</c:v>
                </c:pt>
                <c:pt idx="671">
                  <c:v>42277</c:v>
                </c:pt>
                <c:pt idx="672">
                  <c:v>42278</c:v>
                </c:pt>
                <c:pt idx="673">
                  <c:v>42279</c:v>
                </c:pt>
                <c:pt idx="674">
                  <c:v>42282</c:v>
                </c:pt>
                <c:pt idx="675">
                  <c:v>42283</c:v>
                </c:pt>
                <c:pt idx="676">
                  <c:v>42284</c:v>
                </c:pt>
                <c:pt idx="677">
                  <c:v>42285</c:v>
                </c:pt>
                <c:pt idx="678">
                  <c:v>42286</c:v>
                </c:pt>
                <c:pt idx="679">
                  <c:v>42290</c:v>
                </c:pt>
                <c:pt idx="680">
                  <c:v>42291</c:v>
                </c:pt>
                <c:pt idx="681">
                  <c:v>42292</c:v>
                </c:pt>
                <c:pt idx="682">
                  <c:v>42293</c:v>
                </c:pt>
                <c:pt idx="683">
                  <c:v>42296</c:v>
                </c:pt>
                <c:pt idx="684">
                  <c:v>42297</c:v>
                </c:pt>
                <c:pt idx="685">
                  <c:v>42298</c:v>
                </c:pt>
                <c:pt idx="686">
                  <c:v>42299</c:v>
                </c:pt>
                <c:pt idx="687">
                  <c:v>42300</c:v>
                </c:pt>
                <c:pt idx="688">
                  <c:v>42303</c:v>
                </c:pt>
                <c:pt idx="689">
                  <c:v>42304</c:v>
                </c:pt>
                <c:pt idx="690">
                  <c:v>42305</c:v>
                </c:pt>
                <c:pt idx="691">
                  <c:v>42306</c:v>
                </c:pt>
                <c:pt idx="692">
                  <c:v>42307</c:v>
                </c:pt>
                <c:pt idx="693">
                  <c:v>42310</c:v>
                </c:pt>
                <c:pt idx="694">
                  <c:v>42312</c:v>
                </c:pt>
                <c:pt idx="695">
                  <c:v>42313</c:v>
                </c:pt>
                <c:pt idx="696">
                  <c:v>42314</c:v>
                </c:pt>
                <c:pt idx="697">
                  <c:v>42317</c:v>
                </c:pt>
                <c:pt idx="698">
                  <c:v>42318</c:v>
                </c:pt>
                <c:pt idx="699">
                  <c:v>42319</c:v>
                </c:pt>
                <c:pt idx="700">
                  <c:v>42320</c:v>
                </c:pt>
                <c:pt idx="701">
                  <c:v>42321</c:v>
                </c:pt>
                <c:pt idx="702">
                  <c:v>42324</c:v>
                </c:pt>
                <c:pt idx="703">
                  <c:v>42325</c:v>
                </c:pt>
                <c:pt idx="704">
                  <c:v>42326</c:v>
                </c:pt>
                <c:pt idx="705">
                  <c:v>42327</c:v>
                </c:pt>
                <c:pt idx="706">
                  <c:v>42328</c:v>
                </c:pt>
                <c:pt idx="707">
                  <c:v>42332</c:v>
                </c:pt>
                <c:pt idx="708">
                  <c:v>42333</c:v>
                </c:pt>
                <c:pt idx="709">
                  <c:v>42334</c:v>
                </c:pt>
                <c:pt idx="710">
                  <c:v>42335</c:v>
                </c:pt>
                <c:pt idx="711">
                  <c:v>42338</c:v>
                </c:pt>
                <c:pt idx="712">
                  <c:v>42339</c:v>
                </c:pt>
                <c:pt idx="713">
                  <c:v>42340</c:v>
                </c:pt>
                <c:pt idx="714">
                  <c:v>42341</c:v>
                </c:pt>
                <c:pt idx="715">
                  <c:v>42342</c:v>
                </c:pt>
                <c:pt idx="716">
                  <c:v>42345</c:v>
                </c:pt>
                <c:pt idx="717">
                  <c:v>42346</c:v>
                </c:pt>
                <c:pt idx="718">
                  <c:v>42347</c:v>
                </c:pt>
                <c:pt idx="719">
                  <c:v>42348</c:v>
                </c:pt>
                <c:pt idx="720">
                  <c:v>42349</c:v>
                </c:pt>
                <c:pt idx="721">
                  <c:v>42352</c:v>
                </c:pt>
                <c:pt idx="722">
                  <c:v>42353</c:v>
                </c:pt>
                <c:pt idx="723">
                  <c:v>42354</c:v>
                </c:pt>
                <c:pt idx="724">
                  <c:v>42355</c:v>
                </c:pt>
                <c:pt idx="725">
                  <c:v>42356</c:v>
                </c:pt>
                <c:pt idx="726">
                  <c:v>42359</c:v>
                </c:pt>
                <c:pt idx="727">
                  <c:v>42360</c:v>
                </c:pt>
                <c:pt idx="728">
                  <c:v>42362</c:v>
                </c:pt>
                <c:pt idx="729">
                  <c:v>42363</c:v>
                </c:pt>
                <c:pt idx="730">
                  <c:v>42366</c:v>
                </c:pt>
                <c:pt idx="731">
                  <c:v>42367</c:v>
                </c:pt>
                <c:pt idx="732">
                  <c:v>42368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42381</c:v>
                </c:pt>
                <c:pt idx="739">
                  <c:v>42382</c:v>
                </c:pt>
                <c:pt idx="740">
                  <c:v>42383</c:v>
                </c:pt>
                <c:pt idx="741">
                  <c:v>42384</c:v>
                </c:pt>
                <c:pt idx="742">
                  <c:v>42387</c:v>
                </c:pt>
                <c:pt idx="743">
                  <c:v>42388</c:v>
                </c:pt>
                <c:pt idx="744">
                  <c:v>42389</c:v>
                </c:pt>
                <c:pt idx="745">
                  <c:v>42390</c:v>
                </c:pt>
                <c:pt idx="746">
                  <c:v>42391</c:v>
                </c:pt>
                <c:pt idx="747">
                  <c:v>42394</c:v>
                </c:pt>
                <c:pt idx="748">
                  <c:v>42395</c:v>
                </c:pt>
                <c:pt idx="749">
                  <c:v>42396</c:v>
                </c:pt>
                <c:pt idx="750">
                  <c:v>42397</c:v>
                </c:pt>
                <c:pt idx="751">
                  <c:v>42398</c:v>
                </c:pt>
                <c:pt idx="752">
                  <c:v>42401</c:v>
                </c:pt>
                <c:pt idx="753">
                  <c:v>42402</c:v>
                </c:pt>
                <c:pt idx="754">
                  <c:v>42403</c:v>
                </c:pt>
                <c:pt idx="755">
                  <c:v>42404</c:v>
                </c:pt>
                <c:pt idx="756">
                  <c:v>42405</c:v>
                </c:pt>
                <c:pt idx="757">
                  <c:v>42408</c:v>
                </c:pt>
                <c:pt idx="758">
                  <c:v>42409</c:v>
                </c:pt>
                <c:pt idx="759">
                  <c:v>42410</c:v>
                </c:pt>
                <c:pt idx="760">
                  <c:v>42412</c:v>
                </c:pt>
                <c:pt idx="761">
                  <c:v>42415</c:v>
                </c:pt>
                <c:pt idx="762">
                  <c:v>42416</c:v>
                </c:pt>
                <c:pt idx="763">
                  <c:v>42417</c:v>
                </c:pt>
                <c:pt idx="764">
                  <c:v>42418</c:v>
                </c:pt>
                <c:pt idx="765">
                  <c:v>42419</c:v>
                </c:pt>
                <c:pt idx="766">
                  <c:v>42422</c:v>
                </c:pt>
                <c:pt idx="767">
                  <c:v>42423</c:v>
                </c:pt>
                <c:pt idx="768">
                  <c:v>42424</c:v>
                </c:pt>
                <c:pt idx="769">
                  <c:v>42425</c:v>
                </c:pt>
                <c:pt idx="770">
                  <c:v>42426</c:v>
                </c:pt>
                <c:pt idx="771">
                  <c:v>42429</c:v>
                </c:pt>
                <c:pt idx="772">
                  <c:v>42430</c:v>
                </c:pt>
                <c:pt idx="773">
                  <c:v>42431</c:v>
                </c:pt>
                <c:pt idx="774">
                  <c:v>42432</c:v>
                </c:pt>
                <c:pt idx="775">
                  <c:v>42433</c:v>
                </c:pt>
                <c:pt idx="776">
                  <c:v>42436</c:v>
                </c:pt>
                <c:pt idx="777">
                  <c:v>42437</c:v>
                </c:pt>
                <c:pt idx="778">
                  <c:v>42438</c:v>
                </c:pt>
                <c:pt idx="779">
                  <c:v>42439</c:v>
                </c:pt>
                <c:pt idx="780">
                  <c:v>42440</c:v>
                </c:pt>
                <c:pt idx="781">
                  <c:v>42443</c:v>
                </c:pt>
                <c:pt idx="782">
                  <c:v>42444</c:v>
                </c:pt>
                <c:pt idx="783">
                  <c:v>42445</c:v>
                </c:pt>
                <c:pt idx="784">
                  <c:v>42446</c:v>
                </c:pt>
                <c:pt idx="785">
                  <c:v>42447</c:v>
                </c:pt>
                <c:pt idx="786">
                  <c:v>42451</c:v>
                </c:pt>
                <c:pt idx="787">
                  <c:v>42452</c:v>
                </c:pt>
                <c:pt idx="788">
                  <c:v>42453</c:v>
                </c:pt>
                <c:pt idx="789">
                  <c:v>42454</c:v>
                </c:pt>
                <c:pt idx="790">
                  <c:v>42457</c:v>
                </c:pt>
                <c:pt idx="791">
                  <c:v>42458</c:v>
                </c:pt>
                <c:pt idx="792">
                  <c:v>42459</c:v>
                </c:pt>
                <c:pt idx="793">
                  <c:v>42460</c:v>
                </c:pt>
                <c:pt idx="794">
                  <c:v>42461</c:v>
                </c:pt>
                <c:pt idx="795">
                  <c:v>42464</c:v>
                </c:pt>
                <c:pt idx="796">
                  <c:v>42465</c:v>
                </c:pt>
                <c:pt idx="797">
                  <c:v>42466</c:v>
                </c:pt>
                <c:pt idx="798">
                  <c:v>42467</c:v>
                </c:pt>
                <c:pt idx="799">
                  <c:v>42468</c:v>
                </c:pt>
                <c:pt idx="800">
                  <c:v>42471</c:v>
                </c:pt>
                <c:pt idx="801">
                  <c:v>42472</c:v>
                </c:pt>
                <c:pt idx="802">
                  <c:v>42473</c:v>
                </c:pt>
                <c:pt idx="803">
                  <c:v>42474</c:v>
                </c:pt>
                <c:pt idx="804">
                  <c:v>42475</c:v>
                </c:pt>
                <c:pt idx="805">
                  <c:v>42478</c:v>
                </c:pt>
                <c:pt idx="806">
                  <c:v>42479</c:v>
                </c:pt>
                <c:pt idx="807">
                  <c:v>42480</c:v>
                </c:pt>
                <c:pt idx="808">
                  <c:v>42481</c:v>
                </c:pt>
                <c:pt idx="809">
                  <c:v>42482</c:v>
                </c:pt>
                <c:pt idx="810">
                  <c:v>42485</c:v>
                </c:pt>
                <c:pt idx="811">
                  <c:v>42486</c:v>
                </c:pt>
                <c:pt idx="812">
                  <c:v>42487</c:v>
                </c:pt>
                <c:pt idx="813">
                  <c:v>42488</c:v>
                </c:pt>
                <c:pt idx="814">
                  <c:v>42492</c:v>
                </c:pt>
                <c:pt idx="815">
                  <c:v>42496</c:v>
                </c:pt>
                <c:pt idx="816">
                  <c:v>42499</c:v>
                </c:pt>
                <c:pt idx="817">
                  <c:v>42500</c:v>
                </c:pt>
                <c:pt idx="818">
                  <c:v>42501</c:v>
                </c:pt>
                <c:pt idx="819">
                  <c:v>42502</c:v>
                </c:pt>
                <c:pt idx="820">
                  <c:v>42503</c:v>
                </c:pt>
                <c:pt idx="821">
                  <c:v>42506</c:v>
                </c:pt>
                <c:pt idx="822">
                  <c:v>42507</c:v>
                </c:pt>
                <c:pt idx="823">
                  <c:v>42508</c:v>
                </c:pt>
                <c:pt idx="824">
                  <c:v>42509</c:v>
                </c:pt>
                <c:pt idx="825">
                  <c:v>42510</c:v>
                </c:pt>
                <c:pt idx="826">
                  <c:v>42513</c:v>
                </c:pt>
                <c:pt idx="827">
                  <c:v>42514</c:v>
                </c:pt>
                <c:pt idx="828">
                  <c:v>42515</c:v>
                </c:pt>
                <c:pt idx="829">
                  <c:v>42516</c:v>
                </c:pt>
                <c:pt idx="830">
                  <c:v>42517</c:v>
                </c:pt>
                <c:pt idx="831">
                  <c:v>42520</c:v>
                </c:pt>
                <c:pt idx="832">
                  <c:v>42521</c:v>
                </c:pt>
                <c:pt idx="833">
                  <c:v>42522</c:v>
                </c:pt>
                <c:pt idx="834">
                  <c:v>42523</c:v>
                </c:pt>
                <c:pt idx="835">
                  <c:v>42524</c:v>
                </c:pt>
                <c:pt idx="836">
                  <c:v>42527</c:v>
                </c:pt>
                <c:pt idx="837">
                  <c:v>42528</c:v>
                </c:pt>
                <c:pt idx="838">
                  <c:v>42529</c:v>
                </c:pt>
                <c:pt idx="839">
                  <c:v>42530</c:v>
                </c:pt>
                <c:pt idx="840">
                  <c:v>42531</c:v>
                </c:pt>
                <c:pt idx="841">
                  <c:v>42534</c:v>
                </c:pt>
                <c:pt idx="842">
                  <c:v>42535</c:v>
                </c:pt>
                <c:pt idx="843">
                  <c:v>42536</c:v>
                </c:pt>
                <c:pt idx="844">
                  <c:v>42537</c:v>
                </c:pt>
                <c:pt idx="845">
                  <c:v>42538</c:v>
                </c:pt>
                <c:pt idx="846">
                  <c:v>42541</c:v>
                </c:pt>
                <c:pt idx="847">
                  <c:v>42542</c:v>
                </c:pt>
                <c:pt idx="848">
                  <c:v>42543</c:v>
                </c:pt>
                <c:pt idx="849">
                  <c:v>42544</c:v>
                </c:pt>
                <c:pt idx="850">
                  <c:v>42545</c:v>
                </c:pt>
                <c:pt idx="851">
                  <c:v>42548</c:v>
                </c:pt>
                <c:pt idx="852">
                  <c:v>42549</c:v>
                </c:pt>
                <c:pt idx="853">
                  <c:v>42550</c:v>
                </c:pt>
                <c:pt idx="854">
                  <c:v>42551</c:v>
                </c:pt>
                <c:pt idx="855">
                  <c:v>42552</c:v>
                </c:pt>
                <c:pt idx="856">
                  <c:v>42555</c:v>
                </c:pt>
                <c:pt idx="857">
                  <c:v>42556</c:v>
                </c:pt>
                <c:pt idx="858">
                  <c:v>42557</c:v>
                </c:pt>
                <c:pt idx="859">
                  <c:v>42558</c:v>
                </c:pt>
                <c:pt idx="860">
                  <c:v>42559</c:v>
                </c:pt>
                <c:pt idx="861">
                  <c:v>42562</c:v>
                </c:pt>
                <c:pt idx="862">
                  <c:v>42563</c:v>
                </c:pt>
                <c:pt idx="863">
                  <c:v>42564</c:v>
                </c:pt>
                <c:pt idx="864">
                  <c:v>42565</c:v>
                </c:pt>
                <c:pt idx="865">
                  <c:v>42566</c:v>
                </c:pt>
                <c:pt idx="866">
                  <c:v>42570</c:v>
                </c:pt>
                <c:pt idx="867">
                  <c:v>42571</c:v>
                </c:pt>
                <c:pt idx="868">
                  <c:v>42572</c:v>
                </c:pt>
                <c:pt idx="869">
                  <c:v>42573</c:v>
                </c:pt>
                <c:pt idx="870">
                  <c:v>42576</c:v>
                </c:pt>
                <c:pt idx="871">
                  <c:v>42577</c:v>
                </c:pt>
                <c:pt idx="872">
                  <c:v>42578</c:v>
                </c:pt>
                <c:pt idx="873">
                  <c:v>42579</c:v>
                </c:pt>
                <c:pt idx="874">
                  <c:v>42580</c:v>
                </c:pt>
                <c:pt idx="875">
                  <c:v>42583</c:v>
                </c:pt>
                <c:pt idx="876">
                  <c:v>42584</c:v>
                </c:pt>
                <c:pt idx="877">
                  <c:v>42585</c:v>
                </c:pt>
                <c:pt idx="878">
                  <c:v>42586</c:v>
                </c:pt>
                <c:pt idx="879">
                  <c:v>42587</c:v>
                </c:pt>
                <c:pt idx="880">
                  <c:v>42590</c:v>
                </c:pt>
                <c:pt idx="881">
                  <c:v>42591</c:v>
                </c:pt>
                <c:pt idx="882">
                  <c:v>42592</c:v>
                </c:pt>
                <c:pt idx="883">
                  <c:v>42594</c:v>
                </c:pt>
                <c:pt idx="884">
                  <c:v>42597</c:v>
                </c:pt>
                <c:pt idx="885">
                  <c:v>42598</c:v>
                </c:pt>
                <c:pt idx="886">
                  <c:v>42599</c:v>
                </c:pt>
                <c:pt idx="887">
                  <c:v>42600</c:v>
                </c:pt>
                <c:pt idx="888">
                  <c:v>42601</c:v>
                </c:pt>
                <c:pt idx="889">
                  <c:v>42604</c:v>
                </c:pt>
                <c:pt idx="890">
                  <c:v>42605</c:v>
                </c:pt>
                <c:pt idx="891">
                  <c:v>42606</c:v>
                </c:pt>
                <c:pt idx="892">
                  <c:v>42607</c:v>
                </c:pt>
                <c:pt idx="893">
                  <c:v>42608</c:v>
                </c:pt>
                <c:pt idx="894">
                  <c:v>42611</c:v>
                </c:pt>
                <c:pt idx="895">
                  <c:v>42612</c:v>
                </c:pt>
                <c:pt idx="896">
                  <c:v>42613</c:v>
                </c:pt>
                <c:pt idx="897">
                  <c:v>42614</c:v>
                </c:pt>
                <c:pt idx="898">
                  <c:v>42615</c:v>
                </c:pt>
                <c:pt idx="899">
                  <c:v>42618</c:v>
                </c:pt>
                <c:pt idx="900">
                  <c:v>42619</c:v>
                </c:pt>
                <c:pt idx="901">
                  <c:v>42620</c:v>
                </c:pt>
                <c:pt idx="902">
                  <c:v>42621</c:v>
                </c:pt>
                <c:pt idx="903">
                  <c:v>42622</c:v>
                </c:pt>
                <c:pt idx="904">
                  <c:v>42625</c:v>
                </c:pt>
                <c:pt idx="905">
                  <c:v>42626</c:v>
                </c:pt>
                <c:pt idx="906">
                  <c:v>42627</c:v>
                </c:pt>
                <c:pt idx="907">
                  <c:v>42628</c:v>
                </c:pt>
                <c:pt idx="908">
                  <c:v>42629</c:v>
                </c:pt>
                <c:pt idx="909">
                  <c:v>42633</c:v>
                </c:pt>
                <c:pt idx="910">
                  <c:v>42634</c:v>
                </c:pt>
                <c:pt idx="911">
                  <c:v>42636</c:v>
                </c:pt>
                <c:pt idx="912">
                  <c:v>42639</c:v>
                </c:pt>
                <c:pt idx="913">
                  <c:v>42640</c:v>
                </c:pt>
                <c:pt idx="914">
                  <c:v>42641</c:v>
                </c:pt>
                <c:pt idx="915">
                  <c:v>42642</c:v>
                </c:pt>
                <c:pt idx="916">
                  <c:v>42643</c:v>
                </c:pt>
                <c:pt idx="917">
                  <c:v>42646</c:v>
                </c:pt>
                <c:pt idx="918">
                  <c:v>42647</c:v>
                </c:pt>
                <c:pt idx="919">
                  <c:v>42648</c:v>
                </c:pt>
                <c:pt idx="920">
                  <c:v>42649</c:v>
                </c:pt>
                <c:pt idx="921">
                  <c:v>42650</c:v>
                </c:pt>
                <c:pt idx="922">
                  <c:v>42654</c:v>
                </c:pt>
                <c:pt idx="923">
                  <c:v>42655</c:v>
                </c:pt>
                <c:pt idx="924">
                  <c:v>42656</c:v>
                </c:pt>
                <c:pt idx="925">
                  <c:v>42657</c:v>
                </c:pt>
                <c:pt idx="926">
                  <c:v>42660</c:v>
                </c:pt>
                <c:pt idx="927">
                  <c:v>42661</c:v>
                </c:pt>
                <c:pt idx="928">
                  <c:v>42662</c:v>
                </c:pt>
                <c:pt idx="929">
                  <c:v>42663</c:v>
                </c:pt>
                <c:pt idx="930">
                  <c:v>42664</c:v>
                </c:pt>
                <c:pt idx="931">
                  <c:v>42667</c:v>
                </c:pt>
                <c:pt idx="932">
                  <c:v>42668</c:v>
                </c:pt>
                <c:pt idx="933">
                  <c:v>42669</c:v>
                </c:pt>
                <c:pt idx="934">
                  <c:v>42670</c:v>
                </c:pt>
                <c:pt idx="935">
                  <c:v>42671</c:v>
                </c:pt>
                <c:pt idx="936">
                  <c:v>42674</c:v>
                </c:pt>
                <c:pt idx="937">
                  <c:v>42675</c:v>
                </c:pt>
                <c:pt idx="938">
                  <c:v>42676</c:v>
                </c:pt>
                <c:pt idx="939">
                  <c:v>42678</c:v>
                </c:pt>
                <c:pt idx="940">
                  <c:v>42681</c:v>
                </c:pt>
                <c:pt idx="941">
                  <c:v>42682</c:v>
                </c:pt>
                <c:pt idx="942">
                  <c:v>42683</c:v>
                </c:pt>
                <c:pt idx="943">
                  <c:v>42684</c:v>
                </c:pt>
                <c:pt idx="944">
                  <c:v>42685</c:v>
                </c:pt>
                <c:pt idx="945">
                  <c:v>42688</c:v>
                </c:pt>
                <c:pt idx="946">
                  <c:v>42689</c:v>
                </c:pt>
                <c:pt idx="947">
                  <c:v>42690</c:v>
                </c:pt>
                <c:pt idx="948">
                  <c:v>42691</c:v>
                </c:pt>
                <c:pt idx="949">
                  <c:v>42692</c:v>
                </c:pt>
                <c:pt idx="950">
                  <c:v>42695</c:v>
                </c:pt>
                <c:pt idx="951">
                  <c:v>42696</c:v>
                </c:pt>
                <c:pt idx="952">
                  <c:v>42698</c:v>
                </c:pt>
                <c:pt idx="953">
                  <c:v>42699</c:v>
                </c:pt>
                <c:pt idx="954">
                  <c:v>42702</c:v>
                </c:pt>
                <c:pt idx="955">
                  <c:v>42703</c:v>
                </c:pt>
                <c:pt idx="956">
                  <c:v>42704</c:v>
                </c:pt>
                <c:pt idx="957">
                  <c:v>42705</c:v>
                </c:pt>
                <c:pt idx="958">
                  <c:v>42706</c:v>
                </c:pt>
                <c:pt idx="959">
                  <c:v>42709</c:v>
                </c:pt>
              </c:numCache>
            </c:numRef>
          </c:cat>
          <c:val>
            <c:numRef>
              <c:f>'2013以降'!$C$3:$C$962</c:f>
              <c:numCache>
                <c:formatCode>General</c:formatCode>
                <c:ptCount val="960"/>
                <c:pt idx="0">
                  <c:v>1.7769999999999999</c:v>
                </c:pt>
                <c:pt idx="1">
                  <c:v>1.786</c:v>
                </c:pt>
                <c:pt idx="2">
                  <c:v>1.786</c:v>
                </c:pt>
                <c:pt idx="3">
                  <c:v>1.782</c:v>
                </c:pt>
                <c:pt idx="4">
                  <c:v>1.782</c:v>
                </c:pt>
                <c:pt idx="5">
                  <c:v>1.782</c:v>
                </c:pt>
                <c:pt idx="6">
                  <c:v>1.756</c:v>
                </c:pt>
                <c:pt idx="7">
                  <c:v>1.73</c:v>
                </c:pt>
                <c:pt idx="8">
                  <c:v>1.7350000000000001</c:v>
                </c:pt>
                <c:pt idx="9">
                  <c:v>1.7609999999999999</c:v>
                </c:pt>
                <c:pt idx="10">
                  <c:v>1.7350000000000001</c:v>
                </c:pt>
                <c:pt idx="11">
                  <c:v>1.74</c:v>
                </c:pt>
                <c:pt idx="12">
                  <c:v>1.73</c:v>
                </c:pt>
                <c:pt idx="13">
                  <c:v>1.7529999999999999</c:v>
                </c:pt>
                <c:pt idx="14">
                  <c:v>1.766</c:v>
                </c:pt>
                <c:pt idx="15">
                  <c:v>1.766</c:v>
                </c:pt>
                <c:pt idx="16">
                  <c:v>1.7709999999999999</c:v>
                </c:pt>
                <c:pt idx="17">
                  <c:v>1.7789999999999999</c:v>
                </c:pt>
                <c:pt idx="18">
                  <c:v>1.766</c:v>
                </c:pt>
                <c:pt idx="19">
                  <c:v>1.7709999999999999</c:v>
                </c:pt>
                <c:pt idx="20">
                  <c:v>1.7889999999999999</c:v>
                </c:pt>
                <c:pt idx="21">
                  <c:v>1.78</c:v>
                </c:pt>
                <c:pt idx="22">
                  <c:v>1.78</c:v>
                </c:pt>
                <c:pt idx="23">
                  <c:v>1.78</c:v>
                </c:pt>
                <c:pt idx="24">
                  <c:v>1.7709999999999999</c:v>
                </c:pt>
                <c:pt idx="25">
                  <c:v>1.758</c:v>
                </c:pt>
                <c:pt idx="26">
                  <c:v>1.7490000000000001</c:v>
                </c:pt>
                <c:pt idx="27">
                  <c:v>1.7529999999999999</c:v>
                </c:pt>
                <c:pt idx="28">
                  <c:v>1.74</c:v>
                </c:pt>
                <c:pt idx="29">
                  <c:v>1.7350000000000001</c:v>
                </c:pt>
                <c:pt idx="30">
                  <c:v>1.7390000000000001</c:v>
                </c:pt>
                <c:pt idx="31">
                  <c:v>1.752</c:v>
                </c:pt>
                <c:pt idx="32">
                  <c:v>1.7569999999999999</c:v>
                </c:pt>
                <c:pt idx="33">
                  <c:v>1.736</c:v>
                </c:pt>
                <c:pt idx="34">
                  <c:v>1.7230000000000001</c:v>
                </c:pt>
                <c:pt idx="35">
                  <c:v>1.7</c:v>
                </c:pt>
                <c:pt idx="36">
                  <c:v>1.6759999999999999</c:v>
                </c:pt>
                <c:pt idx="37">
                  <c:v>1.6339999999999999</c:v>
                </c:pt>
                <c:pt idx="38">
                  <c:v>1.603</c:v>
                </c:pt>
                <c:pt idx="39">
                  <c:v>1.53</c:v>
                </c:pt>
                <c:pt idx="40">
                  <c:v>1.577</c:v>
                </c:pt>
                <c:pt idx="41">
                  <c:v>1.6020000000000001</c:v>
                </c:pt>
                <c:pt idx="42">
                  <c:v>1.6339999999999999</c:v>
                </c:pt>
                <c:pt idx="43">
                  <c:v>1.625</c:v>
                </c:pt>
                <c:pt idx="44">
                  <c:v>1.6559999999999999</c:v>
                </c:pt>
                <c:pt idx="45">
                  <c:v>1.63</c:v>
                </c:pt>
                <c:pt idx="46">
                  <c:v>1.6040000000000001</c:v>
                </c:pt>
                <c:pt idx="47">
                  <c:v>1.6180000000000001</c:v>
                </c:pt>
                <c:pt idx="48">
                  <c:v>1.6060000000000001</c:v>
                </c:pt>
                <c:pt idx="49">
                  <c:v>1.5740000000000001</c:v>
                </c:pt>
                <c:pt idx="50">
                  <c:v>1.5609999999999999</c:v>
                </c:pt>
                <c:pt idx="51">
                  <c:v>1.5289999999999999</c:v>
                </c:pt>
                <c:pt idx="52">
                  <c:v>1.4970000000000001</c:v>
                </c:pt>
                <c:pt idx="53">
                  <c:v>1.4570000000000001</c:v>
                </c:pt>
                <c:pt idx="54">
                  <c:v>1.474</c:v>
                </c:pt>
                <c:pt idx="55">
                  <c:v>1.4530000000000001</c:v>
                </c:pt>
                <c:pt idx="56">
                  <c:v>1.4259999999999999</c:v>
                </c:pt>
                <c:pt idx="57">
                  <c:v>1.4059999999999999</c:v>
                </c:pt>
                <c:pt idx="58">
                  <c:v>1.44</c:v>
                </c:pt>
                <c:pt idx="59">
                  <c:v>1.4079999999999999</c:v>
                </c:pt>
                <c:pt idx="60">
                  <c:v>1.413</c:v>
                </c:pt>
                <c:pt idx="61">
                  <c:v>1.1759999999999999</c:v>
                </c:pt>
                <c:pt idx="62">
                  <c:v>1.17</c:v>
                </c:pt>
                <c:pt idx="63">
                  <c:v>1.26</c:v>
                </c:pt>
                <c:pt idx="64">
                  <c:v>1.3260000000000001</c:v>
                </c:pt>
                <c:pt idx="65">
                  <c:v>1.3859999999999999</c:v>
                </c:pt>
                <c:pt idx="66">
                  <c:v>1.4319999999999999</c:v>
                </c:pt>
                <c:pt idx="67">
                  <c:v>1.476</c:v>
                </c:pt>
                <c:pt idx="68">
                  <c:v>1.528</c:v>
                </c:pt>
                <c:pt idx="69">
                  <c:v>1.5009999999999999</c:v>
                </c:pt>
                <c:pt idx="70">
                  <c:v>1.5329999999999999</c:v>
                </c:pt>
                <c:pt idx="71">
                  <c:v>1.5009999999999999</c:v>
                </c:pt>
                <c:pt idx="72">
                  <c:v>1.4419999999999999</c:v>
                </c:pt>
                <c:pt idx="73">
                  <c:v>1.482</c:v>
                </c:pt>
                <c:pt idx="74">
                  <c:v>1.454</c:v>
                </c:pt>
                <c:pt idx="75">
                  <c:v>1.4850000000000001</c:v>
                </c:pt>
                <c:pt idx="76">
                  <c:v>1.486</c:v>
                </c:pt>
                <c:pt idx="77">
                  <c:v>1.4830000000000001</c:v>
                </c:pt>
                <c:pt idx="78">
                  <c:v>1.49</c:v>
                </c:pt>
                <c:pt idx="79">
                  <c:v>1.468</c:v>
                </c:pt>
                <c:pt idx="80">
                  <c:v>1.458</c:v>
                </c:pt>
                <c:pt idx="81">
                  <c:v>1.49</c:v>
                </c:pt>
                <c:pt idx="82">
                  <c:v>1.504</c:v>
                </c:pt>
                <c:pt idx="83">
                  <c:v>1.51</c:v>
                </c:pt>
                <c:pt idx="84">
                  <c:v>1.5629999999999999</c:v>
                </c:pt>
                <c:pt idx="85">
                  <c:v>1.615</c:v>
                </c:pt>
                <c:pt idx="86">
                  <c:v>1.6459999999999999</c:v>
                </c:pt>
                <c:pt idx="87">
                  <c:v>1.655</c:v>
                </c:pt>
                <c:pt idx="88">
                  <c:v>1.655</c:v>
                </c:pt>
                <c:pt idx="89">
                  <c:v>1.6519999999999999</c:v>
                </c:pt>
                <c:pt idx="90">
                  <c:v>1.6779999999999999</c:v>
                </c:pt>
                <c:pt idx="91">
                  <c:v>1.6910000000000001</c:v>
                </c:pt>
                <c:pt idx="92">
                  <c:v>1.704</c:v>
                </c:pt>
                <c:pt idx="93">
                  <c:v>1.673</c:v>
                </c:pt>
                <c:pt idx="94">
                  <c:v>1.6679999999999999</c:v>
                </c:pt>
                <c:pt idx="95">
                  <c:v>1.65</c:v>
                </c:pt>
                <c:pt idx="96">
                  <c:v>1.681</c:v>
                </c:pt>
                <c:pt idx="97">
                  <c:v>1.6839999999999999</c:v>
                </c:pt>
                <c:pt idx="98">
                  <c:v>1.6659999999999999</c:v>
                </c:pt>
                <c:pt idx="99">
                  <c:v>1.6259999999999999</c:v>
                </c:pt>
                <c:pt idx="100">
                  <c:v>1.5860000000000001</c:v>
                </c:pt>
                <c:pt idx="101">
                  <c:v>1.6579999999999999</c:v>
                </c:pt>
                <c:pt idx="102">
                  <c:v>1.667</c:v>
                </c:pt>
                <c:pt idx="103">
                  <c:v>1.641</c:v>
                </c:pt>
                <c:pt idx="104">
                  <c:v>1.6319999999999999</c:v>
                </c:pt>
                <c:pt idx="105">
                  <c:v>1.6439999999999999</c:v>
                </c:pt>
                <c:pt idx="106">
                  <c:v>1.6739999999999999</c:v>
                </c:pt>
                <c:pt idx="107">
                  <c:v>1.6830000000000001</c:v>
                </c:pt>
                <c:pt idx="108">
                  <c:v>1.67</c:v>
                </c:pt>
                <c:pt idx="109">
                  <c:v>1.667</c:v>
                </c:pt>
                <c:pt idx="110">
                  <c:v>1.68</c:v>
                </c:pt>
                <c:pt idx="111">
                  <c:v>1.6779999999999999</c:v>
                </c:pt>
                <c:pt idx="112">
                  <c:v>1.6919999999999999</c:v>
                </c:pt>
                <c:pt idx="113">
                  <c:v>1.7270000000000001</c:v>
                </c:pt>
                <c:pt idx="114">
                  <c:v>1.7490000000000001</c:v>
                </c:pt>
                <c:pt idx="115">
                  <c:v>1.766</c:v>
                </c:pt>
                <c:pt idx="116">
                  <c:v>1.7270000000000001</c:v>
                </c:pt>
                <c:pt idx="117">
                  <c:v>1.7090000000000001</c:v>
                </c:pt>
                <c:pt idx="118">
                  <c:v>1.6919999999999999</c:v>
                </c:pt>
                <c:pt idx="119">
                  <c:v>1.696</c:v>
                </c:pt>
                <c:pt idx="120">
                  <c:v>1.732</c:v>
                </c:pt>
                <c:pt idx="121">
                  <c:v>1.7450000000000001</c:v>
                </c:pt>
                <c:pt idx="122">
                  <c:v>1.75</c:v>
                </c:pt>
                <c:pt idx="123">
                  <c:v>1.724</c:v>
                </c:pt>
                <c:pt idx="124">
                  <c:v>1.728</c:v>
                </c:pt>
                <c:pt idx="125">
                  <c:v>1.75</c:v>
                </c:pt>
                <c:pt idx="126">
                  <c:v>1.732</c:v>
                </c:pt>
                <c:pt idx="127">
                  <c:v>1.732</c:v>
                </c:pt>
                <c:pt idx="128">
                  <c:v>1.71</c:v>
                </c:pt>
                <c:pt idx="129">
                  <c:v>1.7150000000000001</c:v>
                </c:pt>
                <c:pt idx="130">
                  <c:v>1.7190000000000001</c:v>
                </c:pt>
                <c:pt idx="131">
                  <c:v>1.7070000000000001</c:v>
                </c:pt>
                <c:pt idx="132">
                  <c:v>1.7110000000000001</c:v>
                </c:pt>
                <c:pt idx="133">
                  <c:v>1.716</c:v>
                </c:pt>
                <c:pt idx="134">
                  <c:v>1.7070000000000001</c:v>
                </c:pt>
                <c:pt idx="135">
                  <c:v>1.716</c:v>
                </c:pt>
                <c:pt idx="136">
                  <c:v>1.716</c:v>
                </c:pt>
                <c:pt idx="137">
                  <c:v>1.73</c:v>
                </c:pt>
                <c:pt idx="138">
                  <c:v>1.708</c:v>
                </c:pt>
                <c:pt idx="139">
                  <c:v>1.708</c:v>
                </c:pt>
                <c:pt idx="140">
                  <c:v>1.7030000000000001</c:v>
                </c:pt>
                <c:pt idx="141">
                  <c:v>1.7070000000000001</c:v>
                </c:pt>
                <c:pt idx="142">
                  <c:v>1.7030000000000001</c:v>
                </c:pt>
                <c:pt idx="143">
                  <c:v>1.712</c:v>
                </c:pt>
                <c:pt idx="144">
                  <c:v>1.6990000000000001</c:v>
                </c:pt>
                <c:pt idx="145">
                  <c:v>1.7210000000000001</c:v>
                </c:pt>
                <c:pt idx="146">
                  <c:v>1.712</c:v>
                </c:pt>
                <c:pt idx="147">
                  <c:v>1.6859999999999999</c:v>
                </c:pt>
                <c:pt idx="148">
                  <c:v>1.681</c:v>
                </c:pt>
                <c:pt idx="149">
                  <c:v>1.6639999999999999</c:v>
                </c:pt>
                <c:pt idx="150">
                  <c:v>1.65</c:v>
                </c:pt>
                <c:pt idx="151">
                  <c:v>1.6679999999999999</c:v>
                </c:pt>
                <c:pt idx="152">
                  <c:v>1.6819999999999999</c:v>
                </c:pt>
                <c:pt idx="153">
                  <c:v>1.6919999999999999</c:v>
                </c:pt>
                <c:pt idx="154">
                  <c:v>1.6919999999999999</c:v>
                </c:pt>
                <c:pt idx="155">
                  <c:v>1.679</c:v>
                </c:pt>
                <c:pt idx="156">
                  <c:v>1.6830000000000001</c:v>
                </c:pt>
                <c:pt idx="157">
                  <c:v>1.696</c:v>
                </c:pt>
                <c:pt idx="158">
                  <c:v>1.704</c:v>
                </c:pt>
                <c:pt idx="159">
                  <c:v>1.7</c:v>
                </c:pt>
                <c:pt idx="160">
                  <c:v>1.6870000000000001</c:v>
                </c:pt>
                <c:pt idx="161">
                  <c:v>1.66</c:v>
                </c:pt>
                <c:pt idx="162">
                  <c:v>1.6419999999999999</c:v>
                </c:pt>
                <c:pt idx="163">
                  <c:v>1.6519999999999999</c:v>
                </c:pt>
                <c:pt idx="164">
                  <c:v>1.6659999999999999</c:v>
                </c:pt>
                <c:pt idx="165">
                  <c:v>1.6930000000000001</c:v>
                </c:pt>
                <c:pt idx="166">
                  <c:v>1.7030000000000001</c:v>
                </c:pt>
                <c:pt idx="167">
                  <c:v>1.6950000000000001</c:v>
                </c:pt>
                <c:pt idx="168">
                  <c:v>1.7130000000000001</c:v>
                </c:pt>
                <c:pt idx="169">
                  <c:v>1.6850000000000001</c:v>
                </c:pt>
                <c:pt idx="170">
                  <c:v>1.663</c:v>
                </c:pt>
                <c:pt idx="171">
                  <c:v>1.6719999999999999</c:v>
                </c:pt>
                <c:pt idx="172">
                  <c:v>1.663</c:v>
                </c:pt>
                <c:pt idx="173">
                  <c:v>1.6679999999999999</c:v>
                </c:pt>
                <c:pt idx="174">
                  <c:v>1.6559999999999999</c:v>
                </c:pt>
                <c:pt idx="175">
                  <c:v>1.655</c:v>
                </c:pt>
                <c:pt idx="176">
                  <c:v>1.6060000000000001</c:v>
                </c:pt>
                <c:pt idx="177">
                  <c:v>1.607</c:v>
                </c:pt>
                <c:pt idx="178">
                  <c:v>1.58</c:v>
                </c:pt>
                <c:pt idx="179">
                  <c:v>1.5669999999999999</c:v>
                </c:pt>
                <c:pt idx="180">
                  <c:v>1.59</c:v>
                </c:pt>
                <c:pt idx="181">
                  <c:v>1.585</c:v>
                </c:pt>
                <c:pt idx="182">
                  <c:v>1.581</c:v>
                </c:pt>
                <c:pt idx="183">
                  <c:v>1.5629999999999999</c:v>
                </c:pt>
                <c:pt idx="184">
                  <c:v>1.5309999999999999</c:v>
                </c:pt>
                <c:pt idx="185">
                  <c:v>1.5129999999999999</c:v>
                </c:pt>
                <c:pt idx="186">
                  <c:v>1.522</c:v>
                </c:pt>
                <c:pt idx="187">
                  <c:v>1.53</c:v>
                </c:pt>
                <c:pt idx="188">
                  <c:v>1.5409999999999999</c:v>
                </c:pt>
                <c:pt idx="189">
                  <c:v>1.5269999999999999</c:v>
                </c:pt>
                <c:pt idx="190">
                  <c:v>1.5269999999999999</c:v>
                </c:pt>
                <c:pt idx="191">
                  <c:v>1.532</c:v>
                </c:pt>
                <c:pt idx="192">
                  <c:v>1.5509999999999999</c:v>
                </c:pt>
                <c:pt idx="193">
                  <c:v>1.5289999999999999</c:v>
                </c:pt>
                <c:pt idx="194">
                  <c:v>1.5289999999999999</c:v>
                </c:pt>
                <c:pt idx="195">
                  <c:v>1.506</c:v>
                </c:pt>
                <c:pt idx="196">
                  <c:v>1.5149999999999999</c:v>
                </c:pt>
                <c:pt idx="197">
                  <c:v>1.498</c:v>
                </c:pt>
                <c:pt idx="198">
                  <c:v>1.48</c:v>
                </c:pt>
                <c:pt idx="199">
                  <c:v>1.4930000000000001</c:v>
                </c:pt>
                <c:pt idx="200">
                  <c:v>1.5069999999999999</c:v>
                </c:pt>
                <c:pt idx="201">
                  <c:v>1.5069999999999999</c:v>
                </c:pt>
                <c:pt idx="202">
                  <c:v>1.5209999999999999</c:v>
                </c:pt>
                <c:pt idx="203">
                  <c:v>1.502</c:v>
                </c:pt>
                <c:pt idx="204">
                  <c:v>1.5109999999999999</c:v>
                </c:pt>
                <c:pt idx="205">
                  <c:v>1.526</c:v>
                </c:pt>
                <c:pt idx="206">
                  <c:v>1.5269999999999999</c:v>
                </c:pt>
                <c:pt idx="207">
                  <c:v>1.524</c:v>
                </c:pt>
                <c:pt idx="208">
                  <c:v>1.5049999999999999</c:v>
                </c:pt>
                <c:pt idx="209">
                  <c:v>1.4870000000000001</c:v>
                </c:pt>
                <c:pt idx="210">
                  <c:v>1.4870000000000001</c:v>
                </c:pt>
                <c:pt idx="211">
                  <c:v>1.5009999999999999</c:v>
                </c:pt>
                <c:pt idx="212">
                  <c:v>1.51</c:v>
                </c:pt>
                <c:pt idx="213">
                  <c:v>1.5109999999999999</c:v>
                </c:pt>
                <c:pt idx="214">
                  <c:v>1.5289999999999999</c:v>
                </c:pt>
                <c:pt idx="215">
                  <c:v>1.5289999999999999</c:v>
                </c:pt>
                <c:pt idx="216">
                  <c:v>1.5289999999999999</c:v>
                </c:pt>
                <c:pt idx="217">
                  <c:v>1.516</c:v>
                </c:pt>
                <c:pt idx="218">
                  <c:v>1.528</c:v>
                </c:pt>
                <c:pt idx="219">
                  <c:v>1.53</c:v>
                </c:pt>
                <c:pt idx="220">
                  <c:v>1.5449999999999999</c:v>
                </c:pt>
                <c:pt idx="221">
                  <c:v>1.526</c:v>
                </c:pt>
                <c:pt idx="222">
                  <c:v>1.5029999999999999</c:v>
                </c:pt>
                <c:pt idx="223">
                  <c:v>1.508</c:v>
                </c:pt>
                <c:pt idx="224">
                  <c:v>1.5089999999999999</c:v>
                </c:pt>
                <c:pt idx="225">
                  <c:v>1.5189999999999999</c:v>
                </c:pt>
                <c:pt idx="226">
                  <c:v>1.5289999999999999</c:v>
                </c:pt>
                <c:pt idx="227">
                  <c:v>1.5209999999999999</c:v>
                </c:pt>
                <c:pt idx="228">
                  <c:v>1.516</c:v>
                </c:pt>
                <c:pt idx="229">
                  <c:v>1.544</c:v>
                </c:pt>
                <c:pt idx="230">
                  <c:v>1.534</c:v>
                </c:pt>
                <c:pt idx="231">
                  <c:v>1.5529999999999999</c:v>
                </c:pt>
                <c:pt idx="232">
                  <c:v>1.5660000000000001</c:v>
                </c:pt>
                <c:pt idx="233">
                  <c:v>1.5569999999999999</c:v>
                </c:pt>
                <c:pt idx="234">
                  <c:v>1.5740000000000001</c:v>
                </c:pt>
                <c:pt idx="235">
                  <c:v>1.5760000000000001</c:v>
                </c:pt>
                <c:pt idx="236">
                  <c:v>1.56</c:v>
                </c:pt>
                <c:pt idx="237">
                  <c:v>1.5289999999999999</c:v>
                </c:pt>
                <c:pt idx="238">
                  <c:v>1.542</c:v>
                </c:pt>
                <c:pt idx="239">
                  <c:v>1.542</c:v>
                </c:pt>
                <c:pt idx="240">
                  <c:v>1.5429999999999999</c:v>
                </c:pt>
                <c:pt idx="241">
                  <c:v>1.548</c:v>
                </c:pt>
                <c:pt idx="242">
                  <c:v>1.5569999999999999</c:v>
                </c:pt>
                <c:pt idx="243">
                  <c:v>1.5660000000000001</c:v>
                </c:pt>
                <c:pt idx="244">
                  <c:v>1.5840000000000001</c:v>
                </c:pt>
                <c:pt idx="245">
                  <c:v>1.5720000000000001</c:v>
                </c:pt>
                <c:pt idx="246">
                  <c:v>1.554</c:v>
                </c:pt>
                <c:pt idx="247">
                  <c:v>1.5449999999999999</c:v>
                </c:pt>
                <c:pt idx="248">
                  <c:v>1.5409999999999999</c:v>
                </c:pt>
                <c:pt idx="249">
                  <c:v>1.5409999999999999</c:v>
                </c:pt>
                <c:pt idx="250">
                  <c:v>1.5149999999999999</c:v>
                </c:pt>
                <c:pt idx="251">
                  <c:v>1.524</c:v>
                </c:pt>
                <c:pt idx="252">
                  <c:v>1.5369999999999999</c:v>
                </c:pt>
                <c:pt idx="253">
                  <c:v>1.5509999999999999</c:v>
                </c:pt>
                <c:pt idx="254">
                  <c:v>1.5429999999999999</c:v>
                </c:pt>
                <c:pt idx="255">
                  <c:v>1.556</c:v>
                </c:pt>
                <c:pt idx="256">
                  <c:v>1.552</c:v>
                </c:pt>
                <c:pt idx="257">
                  <c:v>1.5109999999999999</c:v>
                </c:pt>
                <c:pt idx="258">
                  <c:v>1.476</c:v>
                </c:pt>
                <c:pt idx="259">
                  <c:v>1.4850000000000001</c:v>
                </c:pt>
                <c:pt idx="260">
                  <c:v>1.498</c:v>
                </c:pt>
                <c:pt idx="261">
                  <c:v>1.4990000000000001</c:v>
                </c:pt>
                <c:pt idx="262">
                  <c:v>1.4810000000000001</c:v>
                </c:pt>
                <c:pt idx="263">
                  <c:v>1.482</c:v>
                </c:pt>
                <c:pt idx="264">
                  <c:v>1.468</c:v>
                </c:pt>
                <c:pt idx="265">
                  <c:v>1.45</c:v>
                </c:pt>
                <c:pt idx="266">
                  <c:v>1.4370000000000001</c:v>
                </c:pt>
                <c:pt idx="267">
                  <c:v>1.446</c:v>
                </c:pt>
                <c:pt idx="268">
                  <c:v>1.478</c:v>
                </c:pt>
                <c:pt idx="269">
                  <c:v>1.4850000000000001</c:v>
                </c:pt>
                <c:pt idx="270">
                  <c:v>1.4930000000000001</c:v>
                </c:pt>
                <c:pt idx="271">
                  <c:v>1.478</c:v>
                </c:pt>
                <c:pt idx="272">
                  <c:v>1.464</c:v>
                </c:pt>
                <c:pt idx="273">
                  <c:v>1.474</c:v>
                </c:pt>
                <c:pt idx="274">
                  <c:v>1.4790000000000001</c:v>
                </c:pt>
                <c:pt idx="275">
                  <c:v>1.494</c:v>
                </c:pt>
                <c:pt idx="276">
                  <c:v>1.48</c:v>
                </c:pt>
                <c:pt idx="277">
                  <c:v>1.49</c:v>
                </c:pt>
                <c:pt idx="278">
                  <c:v>1.486</c:v>
                </c:pt>
                <c:pt idx="279">
                  <c:v>1.4730000000000001</c:v>
                </c:pt>
                <c:pt idx="280">
                  <c:v>1.474</c:v>
                </c:pt>
                <c:pt idx="281">
                  <c:v>1.4770000000000001</c:v>
                </c:pt>
                <c:pt idx="282">
                  <c:v>1.4650000000000001</c:v>
                </c:pt>
                <c:pt idx="283">
                  <c:v>1.45</c:v>
                </c:pt>
                <c:pt idx="284">
                  <c:v>1.4490000000000001</c:v>
                </c:pt>
                <c:pt idx="285">
                  <c:v>1.4650000000000001</c:v>
                </c:pt>
                <c:pt idx="286">
                  <c:v>1.47</c:v>
                </c:pt>
                <c:pt idx="287">
                  <c:v>1.484</c:v>
                </c:pt>
                <c:pt idx="288">
                  <c:v>1.482</c:v>
                </c:pt>
                <c:pt idx="289">
                  <c:v>1.486</c:v>
                </c:pt>
                <c:pt idx="290">
                  <c:v>1.4910000000000001</c:v>
                </c:pt>
                <c:pt idx="291">
                  <c:v>1.5129999999999999</c:v>
                </c:pt>
                <c:pt idx="292">
                  <c:v>1.504</c:v>
                </c:pt>
                <c:pt idx="293">
                  <c:v>1.508</c:v>
                </c:pt>
                <c:pt idx="294">
                  <c:v>1.518</c:v>
                </c:pt>
                <c:pt idx="295">
                  <c:v>1.496</c:v>
                </c:pt>
                <c:pt idx="296">
                  <c:v>1.4690000000000001</c:v>
                </c:pt>
                <c:pt idx="297">
                  <c:v>1.4830000000000001</c:v>
                </c:pt>
                <c:pt idx="298">
                  <c:v>1.4830000000000001</c:v>
                </c:pt>
                <c:pt idx="299">
                  <c:v>1.492</c:v>
                </c:pt>
                <c:pt idx="300">
                  <c:v>1.4970000000000001</c:v>
                </c:pt>
                <c:pt idx="301">
                  <c:v>1.4930000000000001</c:v>
                </c:pt>
                <c:pt idx="302">
                  <c:v>1.5069999999999999</c:v>
                </c:pt>
                <c:pt idx="303">
                  <c:v>1.4710000000000001</c:v>
                </c:pt>
                <c:pt idx="304">
                  <c:v>1.4850000000000001</c:v>
                </c:pt>
                <c:pt idx="305">
                  <c:v>1.498</c:v>
                </c:pt>
                <c:pt idx="306">
                  <c:v>1.494</c:v>
                </c:pt>
                <c:pt idx="307">
                  <c:v>1.4810000000000001</c:v>
                </c:pt>
                <c:pt idx="308">
                  <c:v>1.4990000000000001</c:v>
                </c:pt>
                <c:pt idx="309">
                  <c:v>1.5029999999999999</c:v>
                </c:pt>
                <c:pt idx="310">
                  <c:v>1.4950000000000001</c:v>
                </c:pt>
                <c:pt idx="311">
                  <c:v>1.4910000000000001</c:v>
                </c:pt>
                <c:pt idx="312">
                  <c:v>1.4870000000000001</c:v>
                </c:pt>
                <c:pt idx="313">
                  <c:v>1.488</c:v>
                </c:pt>
                <c:pt idx="314">
                  <c:v>1.4790000000000001</c:v>
                </c:pt>
                <c:pt idx="315">
                  <c:v>1.478</c:v>
                </c:pt>
                <c:pt idx="316">
                  <c:v>1.47</c:v>
                </c:pt>
                <c:pt idx="317">
                  <c:v>1.4750000000000001</c:v>
                </c:pt>
                <c:pt idx="318">
                  <c:v>1.4790000000000001</c:v>
                </c:pt>
                <c:pt idx="319">
                  <c:v>1.488</c:v>
                </c:pt>
                <c:pt idx="320">
                  <c:v>1.484</c:v>
                </c:pt>
                <c:pt idx="321">
                  <c:v>1.4890000000000001</c:v>
                </c:pt>
                <c:pt idx="322">
                  <c:v>1.4850000000000001</c:v>
                </c:pt>
                <c:pt idx="323">
                  <c:v>1.49</c:v>
                </c:pt>
                <c:pt idx="324">
                  <c:v>1.4850000000000001</c:v>
                </c:pt>
                <c:pt idx="325">
                  <c:v>1.4810000000000001</c:v>
                </c:pt>
                <c:pt idx="326">
                  <c:v>1.4690000000000001</c:v>
                </c:pt>
                <c:pt idx="327">
                  <c:v>1.4690000000000001</c:v>
                </c:pt>
                <c:pt idx="328">
                  <c:v>1.4790000000000001</c:v>
                </c:pt>
                <c:pt idx="329">
                  <c:v>1.492</c:v>
                </c:pt>
                <c:pt idx="330">
                  <c:v>1.492</c:v>
                </c:pt>
                <c:pt idx="331">
                  <c:v>1.488</c:v>
                </c:pt>
                <c:pt idx="332">
                  <c:v>1.48</c:v>
                </c:pt>
                <c:pt idx="333">
                  <c:v>1.4750000000000001</c:v>
                </c:pt>
                <c:pt idx="334">
                  <c:v>1.4710000000000001</c:v>
                </c:pt>
                <c:pt idx="335">
                  <c:v>1.4710000000000001</c:v>
                </c:pt>
                <c:pt idx="336">
                  <c:v>1.4630000000000001</c:v>
                </c:pt>
                <c:pt idx="337">
                  <c:v>1.468</c:v>
                </c:pt>
                <c:pt idx="338">
                  <c:v>1.462</c:v>
                </c:pt>
                <c:pt idx="339">
                  <c:v>1.464</c:v>
                </c:pt>
                <c:pt idx="340">
                  <c:v>1.464</c:v>
                </c:pt>
                <c:pt idx="341">
                  <c:v>1.4550000000000001</c:v>
                </c:pt>
                <c:pt idx="342">
                  <c:v>1.4470000000000001</c:v>
                </c:pt>
                <c:pt idx="343">
                  <c:v>1.456</c:v>
                </c:pt>
                <c:pt idx="344">
                  <c:v>1.4650000000000001</c:v>
                </c:pt>
                <c:pt idx="345">
                  <c:v>1.46</c:v>
                </c:pt>
                <c:pt idx="346">
                  <c:v>1.4690000000000001</c:v>
                </c:pt>
                <c:pt idx="347">
                  <c:v>1.4790000000000001</c:v>
                </c:pt>
                <c:pt idx="348">
                  <c:v>1.4650000000000001</c:v>
                </c:pt>
                <c:pt idx="349">
                  <c:v>1.466</c:v>
                </c:pt>
                <c:pt idx="350">
                  <c:v>1.462</c:v>
                </c:pt>
                <c:pt idx="351">
                  <c:v>1.476</c:v>
                </c:pt>
                <c:pt idx="352">
                  <c:v>1.4630000000000001</c:v>
                </c:pt>
                <c:pt idx="353">
                  <c:v>1.4670000000000001</c:v>
                </c:pt>
                <c:pt idx="354">
                  <c:v>1.462</c:v>
                </c:pt>
                <c:pt idx="355">
                  <c:v>1.4550000000000001</c:v>
                </c:pt>
                <c:pt idx="356">
                  <c:v>1.4550000000000001</c:v>
                </c:pt>
                <c:pt idx="357">
                  <c:v>1.4690000000000001</c:v>
                </c:pt>
                <c:pt idx="358">
                  <c:v>1.46</c:v>
                </c:pt>
                <c:pt idx="359">
                  <c:v>1.456</c:v>
                </c:pt>
                <c:pt idx="360">
                  <c:v>1.452</c:v>
                </c:pt>
                <c:pt idx="361">
                  <c:v>1.4390000000000001</c:v>
                </c:pt>
                <c:pt idx="362">
                  <c:v>1.425</c:v>
                </c:pt>
                <c:pt idx="363">
                  <c:v>1.421</c:v>
                </c:pt>
                <c:pt idx="364">
                  <c:v>1.43</c:v>
                </c:pt>
                <c:pt idx="365">
                  <c:v>1.431</c:v>
                </c:pt>
                <c:pt idx="366">
                  <c:v>1.431</c:v>
                </c:pt>
                <c:pt idx="367">
                  <c:v>1.4359999999999999</c:v>
                </c:pt>
                <c:pt idx="368">
                  <c:v>1.4359999999999999</c:v>
                </c:pt>
                <c:pt idx="369">
                  <c:v>1.446</c:v>
                </c:pt>
                <c:pt idx="370">
                  <c:v>1.4319999999999999</c:v>
                </c:pt>
                <c:pt idx="371">
                  <c:v>1.4279999999999999</c:v>
                </c:pt>
                <c:pt idx="372">
                  <c:v>1.4319999999999999</c:v>
                </c:pt>
                <c:pt idx="373">
                  <c:v>1.419</c:v>
                </c:pt>
                <c:pt idx="374">
                  <c:v>1.415</c:v>
                </c:pt>
                <c:pt idx="375">
                  <c:v>1.4159999999999999</c:v>
                </c:pt>
                <c:pt idx="376">
                  <c:v>1.421</c:v>
                </c:pt>
                <c:pt idx="377">
                  <c:v>1.4059999999999999</c:v>
                </c:pt>
                <c:pt idx="378">
                  <c:v>1.411</c:v>
                </c:pt>
                <c:pt idx="379">
                  <c:v>1.421</c:v>
                </c:pt>
                <c:pt idx="380">
                  <c:v>1.4079999999999999</c:v>
                </c:pt>
                <c:pt idx="381">
                  <c:v>1.391</c:v>
                </c:pt>
                <c:pt idx="382">
                  <c:v>1.4</c:v>
                </c:pt>
                <c:pt idx="383">
                  <c:v>1.3959999999999999</c:v>
                </c:pt>
                <c:pt idx="384">
                  <c:v>1.401</c:v>
                </c:pt>
                <c:pt idx="385">
                  <c:v>1.4059999999999999</c:v>
                </c:pt>
                <c:pt idx="386">
                  <c:v>1.415</c:v>
                </c:pt>
                <c:pt idx="387">
                  <c:v>1.411</c:v>
                </c:pt>
                <c:pt idx="388">
                  <c:v>1.407</c:v>
                </c:pt>
                <c:pt idx="389">
                  <c:v>1.401</c:v>
                </c:pt>
                <c:pt idx="390">
                  <c:v>1.401</c:v>
                </c:pt>
                <c:pt idx="391">
                  <c:v>1.4059999999999999</c:v>
                </c:pt>
                <c:pt idx="392">
                  <c:v>1.385</c:v>
                </c:pt>
                <c:pt idx="393">
                  <c:v>1.395</c:v>
                </c:pt>
                <c:pt idx="394">
                  <c:v>1.3859999999999999</c:v>
                </c:pt>
                <c:pt idx="395">
                  <c:v>1.3859999999999999</c:v>
                </c:pt>
                <c:pt idx="396">
                  <c:v>1.3859999999999999</c:v>
                </c:pt>
                <c:pt idx="397">
                  <c:v>1.3859999999999999</c:v>
                </c:pt>
                <c:pt idx="398">
                  <c:v>1.3759999999999999</c:v>
                </c:pt>
                <c:pt idx="399">
                  <c:v>1.3680000000000001</c:v>
                </c:pt>
                <c:pt idx="400">
                  <c:v>1.377</c:v>
                </c:pt>
                <c:pt idx="401">
                  <c:v>1.395</c:v>
                </c:pt>
                <c:pt idx="402">
                  <c:v>1.377</c:v>
                </c:pt>
                <c:pt idx="403">
                  <c:v>1.369</c:v>
                </c:pt>
                <c:pt idx="404">
                  <c:v>1.36</c:v>
                </c:pt>
                <c:pt idx="405">
                  <c:v>1.355</c:v>
                </c:pt>
                <c:pt idx="406">
                  <c:v>1.35</c:v>
                </c:pt>
                <c:pt idx="407">
                  <c:v>1.35</c:v>
                </c:pt>
                <c:pt idx="408">
                  <c:v>1.355</c:v>
                </c:pt>
                <c:pt idx="409">
                  <c:v>1.3640000000000001</c:v>
                </c:pt>
                <c:pt idx="410">
                  <c:v>1.365</c:v>
                </c:pt>
                <c:pt idx="411">
                  <c:v>1.3660000000000001</c:v>
                </c:pt>
                <c:pt idx="412">
                  <c:v>1.371</c:v>
                </c:pt>
                <c:pt idx="413">
                  <c:v>1.3620000000000001</c:v>
                </c:pt>
                <c:pt idx="414">
                  <c:v>1.3680000000000001</c:v>
                </c:pt>
                <c:pt idx="415">
                  <c:v>1.381</c:v>
                </c:pt>
                <c:pt idx="416">
                  <c:v>1.4079999999999999</c:v>
                </c:pt>
                <c:pt idx="417">
                  <c:v>1.415</c:v>
                </c:pt>
                <c:pt idx="418">
                  <c:v>1.427</c:v>
                </c:pt>
                <c:pt idx="419">
                  <c:v>1.4039999999999999</c:v>
                </c:pt>
                <c:pt idx="420">
                  <c:v>1.413</c:v>
                </c:pt>
                <c:pt idx="421">
                  <c:v>1.409</c:v>
                </c:pt>
                <c:pt idx="422">
                  <c:v>1.387</c:v>
                </c:pt>
                <c:pt idx="423">
                  <c:v>1.3740000000000001</c:v>
                </c:pt>
                <c:pt idx="424">
                  <c:v>1.361</c:v>
                </c:pt>
                <c:pt idx="425">
                  <c:v>1.3520000000000001</c:v>
                </c:pt>
                <c:pt idx="426">
                  <c:v>1.3520000000000001</c:v>
                </c:pt>
                <c:pt idx="427">
                  <c:v>1.353</c:v>
                </c:pt>
                <c:pt idx="428">
                  <c:v>1.3660000000000001</c:v>
                </c:pt>
                <c:pt idx="429">
                  <c:v>1.367</c:v>
                </c:pt>
                <c:pt idx="430">
                  <c:v>1.3620000000000001</c:v>
                </c:pt>
                <c:pt idx="431">
                  <c:v>1.3540000000000001</c:v>
                </c:pt>
                <c:pt idx="432">
                  <c:v>1.3540000000000001</c:v>
                </c:pt>
                <c:pt idx="433">
                  <c:v>1.345</c:v>
                </c:pt>
                <c:pt idx="434">
                  <c:v>1.331</c:v>
                </c:pt>
                <c:pt idx="435">
                  <c:v>1.35</c:v>
                </c:pt>
                <c:pt idx="436">
                  <c:v>1.351</c:v>
                </c:pt>
                <c:pt idx="437">
                  <c:v>1.337</c:v>
                </c:pt>
                <c:pt idx="438">
                  <c:v>1.337</c:v>
                </c:pt>
                <c:pt idx="439">
                  <c:v>1.3240000000000001</c:v>
                </c:pt>
                <c:pt idx="440">
                  <c:v>1.343</c:v>
                </c:pt>
                <c:pt idx="441">
                  <c:v>1.329</c:v>
                </c:pt>
                <c:pt idx="442">
                  <c:v>1.329</c:v>
                </c:pt>
                <c:pt idx="443">
                  <c:v>1.33</c:v>
                </c:pt>
                <c:pt idx="444">
                  <c:v>1.321</c:v>
                </c:pt>
                <c:pt idx="445">
                  <c:v>1.321</c:v>
                </c:pt>
                <c:pt idx="446">
                  <c:v>1.3120000000000001</c:v>
                </c:pt>
                <c:pt idx="447">
                  <c:v>1.3169999999999999</c:v>
                </c:pt>
                <c:pt idx="448">
                  <c:v>1.331</c:v>
                </c:pt>
                <c:pt idx="449">
                  <c:v>1.2889999999999999</c:v>
                </c:pt>
                <c:pt idx="450">
                  <c:v>1.214</c:v>
                </c:pt>
                <c:pt idx="451">
                  <c:v>1.2569999999999999</c:v>
                </c:pt>
                <c:pt idx="452">
                  <c:v>1.266</c:v>
                </c:pt>
                <c:pt idx="453">
                  <c:v>1.2709999999999999</c:v>
                </c:pt>
                <c:pt idx="454">
                  <c:v>1.2509999999999999</c:v>
                </c:pt>
                <c:pt idx="455">
                  <c:v>1.268</c:v>
                </c:pt>
                <c:pt idx="456">
                  <c:v>1.3180000000000001</c:v>
                </c:pt>
                <c:pt idx="457">
                  <c:v>1.2909999999999999</c:v>
                </c:pt>
                <c:pt idx="458">
                  <c:v>1.272</c:v>
                </c:pt>
                <c:pt idx="459">
                  <c:v>1.2629999999999999</c:v>
                </c:pt>
                <c:pt idx="460">
                  <c:v>1.3049999999999999</c:v>
                </c:pt>
                <c:pt idx="461">
                  <c:v>1.2609999999999999</c:v>
                </c:pt>
                <c:pt idx="462">
                  <c:v>1.2450000000000001</c:v>
                </c:pt>
                <c:pt idx="463">
                  <c:v>1.2589999999999999</c:v>
                </c:pt>
                <c:pt idx="464">
                  <c:v>1.2470000000000001</c:v>
                </c:pt>
                <c:pt idx="465">
                  <c:v>1.2330000000000001</c:v>
                </c:pt>
                <c:pt idx="466">
                  <c:v>1.216</c:v>
                </c:pt>
                <c:pt idx="467">
                  <c:v>1.2110000000000001</c:v>
                </c:pt>
                <c:pt idx="468">
                  <c:v>1.202</c:v>
                </c:pt>
                <c:pt idx="469">
                  <c:v>1.202</c:v>
                </c:pt>
                <c:pt idx="470">
                  <c:v>1.198</c:v>
                </c:pt>
                <c:pt idx="471">
                  <c:v>1.2170000000000001</c:v>
                </c:pt>
                <c:pt idx="472">
                  <c:v>1.2130000000000001</c:v>
                </c:pt>
                <c:pt idx="473">
                  <c:v>1.2210000000000001</c:v>
                </c:pt>
                <c:pt idx="474">
                  <c:v>1.198</c:v>
                </c:pt>
                <c:pt idx="475">
                  <c:v>1.1739999999999999</c:v>
                </c:pt>
                <c:pt idx="476">
                  <c:v>1.1839999999999999</c:v>
                </c:pt>
                <c:pt idx="477">
                  <c:v>1.19</c:v>
                </c:pt>
                <c:pt idx="478">
                  <c:v>1.167</c:v>
                </c:pt>
                <c:pt idx="479">
                  <c:v>1.1519999999999999</c:v>
                </c:pt>
                <c:pt idx="480">
                  <c:v>1.1419999999999999</c:v>
                </c:pt>
                <c:pt idx="481">
                  <c:v>1.127</c:v>
                </c:pt>
                <c:pt idx="482">
                  <c:v>1.1180000000000001</c:v>
                </c:pt>
                <c:pt idx="483">
                  <c:v>1.109</c:v>
                </c:pt>
                <c:pt idx="484">
                  <c:v>1.0960000000000001</c:v>
                </c:pt>
                <c:pt idx="485">
                  <c:v>1.0629999999999999</c:v>
                </c:pt>
                <c:pt idx="486">
                  <c:v>1.077</c:v>
                </c:pt>
                <c:pt idx="487">
                  <c:v>1.077</c:v>
                </c:pt>
                <c:pt idx="488">
                  <c:v>1.0649999999999999</c:v>
                </c:pt>
                <c:pt idx="489">
                  <c:v>1.06</c:v>
                </c:pt>
                <c:pt idx="490">
                  <c:v>0.98499999999999999</c:v>
                </c:pt>
                <c:pt idx="491">
                  <c:v>0.97299999999999998</c:v>
                </c:pt>
                <c:pt idx="492">
                  <c:v>0.93799999999999994</c:v>
                </c:pt>
                <c:pt idx="493">
                  <c:v>0.97</c:v>
                </c:pt>
                <c:pt idx="494">
                  <c:v>0.94799999999999995</c:v>
                </c:pt>
                <c:pt idx="495">
                  <c:v>0.93899999999999995</c:v>
                </c:pt>
                <c:pt idx="496">
                  <c:v>0.93400000000000005</c:v>
                </c:pt>
                <c:pt idx="497">
                  <c:v>0.92900000000000005</c:v>
                </c:pt>
                <c:pt idx="498">
                  <c:v>0.89600000000000002</c:v>
                </c:pt>
                <c:pt idx="499">
                  <c:v>0.89200000000000002</c:v>
                </c:pt>
                <c:pt idx="500">
                  <c:v>0.92600000000000005</c:v>
                </c:pt>
                <c:pt idx="501">
                  <c:v>1.075</c:v>
                </c:pt>
                <c:pt idx="502">
                  <c:v>1.0680000000000001</c:v>
                </c:pt>
                <c:pt idx="503">
                  <c:v>1.06</c:v>
                </c:pt>
                <c:pt idx="504">
                  <c:v>1.0649999999999999</c:v>
                </c:pt>
                <c:pt idx="505">
                  <c:v>1.056</c:v>
                </c:pt>
                <c:pt idx="506">
                  <c:v>1.0640000000000001</c:v>
                </c:pt>
                <c:pt idx="507">
                  <c:v>1.054</c:v>
                </c:pt>
                <c:pt idx="508">
                  <c:v>1.0449999999999999</c:v>
                </c:pt>
                <c:pt idx="509">
                  <c:v>1.1020000000000001</c:v>
                </c:pt>
                <c:pt idx="510">
                  <c:v>1.167</c:v>
                </c:pt>
                <c:pt idx="511">
                  <c:v>1.129</c:v>
                </c:pt>
                <c:pt idx="512">
                  <c:v>1.1060000000000001</c:v>
                </c:pt>
                <c:pt idx="513">
                  <c:v>1.1579999999999999</c:v>
                </c:pt>
                <c:pt idx="514">
                  <c:v>1.1990000000000001</c:v>
                </c:pt>
                <c:pt idx="515">
                  <c:v>1.208</c:v>
                </c:pt>
                <c:pt idx="516">
                  <c:v>1.244</c:v>
                </c:pt>
                <c:pt idx="517">
                  <c:v>1.3029999999999999</c:v>
                </c:pt>
                <c:pt idx="518">
                  <c:v>1.228</c:v>
                </c:pt>
                <c:pt idx="519">
                  <c:v>1.232</c:v>
                </c:pt>
                <c:pt idx="520">
                  <c:v>1.2030000000000001</c:v>
                </c:pt>
                <c:pt idx="521">
                  <c:v>1.2170000000000001</c:v>
                </c:pt>
                <c:pt idx="522">
                  <c:v>1.2050000000000001</c:v>
                </c:pt>
                <c:pt idx="523">
                  <c:v>1.1919999999999999</c:v>
                </c:pt>
                <c:pt idx="524">
                  <c:v>1.151</c:v>
                </c:pt>
                <c:pt idx="525">
                  <c:v>1.17</c:v>
                </c:pt>
                <c:pt idx="526">
                  <c:v>1.1659999999999999</c:v>
                </c:pt>
                <c:pt idx="527">
                  <c:v>1.177</c:v>
                </c:pt>
                <c:pt idx="528">
                  <c:v>1.2190000000000001</c:v>
                </c:pt>
                <c:pt idx="529">
                  <c:v>1.2250000000000001</c:v>
                </c:pt>
                <c:pt idx="530">
                  <c:v>1.196</c:v>
                </c:pt>
                <c:pt idx="531">
                  <c:v>1.18</c:v>
                </c:pt>
                <c:pt idx="532">
                  <c:v>1.226</c:v>
                </c:pt>
                <c:pt idx="533">
                  <c:v>1.2709999999999999</c:v>
                </c:pt>
                <c:pt idx="534">
                  <c:v>1.2410000000000001</c:v>
                </c:pt>
                <c:pt idx="535">
                  <c:v>1.2090000000000001</c:v>
                </c:pt>
                <c:pt idx="536">
                  <c:v>1.2310000000000001</c:v>
                </c:pt>
                <c:pt idx="537">
                  <c:v>1.226</c:v>
                </c:pt>
                <c:pt idx="538">
                  <c:v>1.2130000000000001</c:v>
                </c:pt>
                <c:pt idx="539">
                  <c:v>1.1359999999999999</c:v>
                </c:pt>
                <c:pt idx="540">
                  <c:v>1.073</c:v>
                </c:pt>
                <c:pt idx="541">
                  <c:v>1.1040000000000001</c:v>
                </c:pt>
                <c:pt idx="542">
                  <c:v>1.1040000000000001</c:v>
                </c:pt>
                <c:pt idx="543">
                  <c:v>1.081</c:v>
                </c:pt>
                <c:pt idx="544">
                  <c:v>1.081</c:v>
                </c:pt>
                <c:pt idx="545">
                  <c:v>1.073</c:v>
                </c:pt>
                <c:pt idx="546">
                  <c:v>1.1419999999999999</c:v>
                </c:pt>
                <c:pt idx="547">
                  <c:v>1.119</c:v>
                </c:pt>
                <c:pt idx="548">
                  <c:v>1.133</c:v>
                </c:pt>
                <c:pt idx="549">
                  <c:v>1.1240000000000001</c:v>
                </c:pt>
                <c:pt idx="550">
                  <c:v>1.097</c:v>
                </c:pt>
                <c:pt idx="551">
                  <c:v>1.129</c:v>
                </c:pt>
                <c:pt idx="552">
                  <c:v>1.1339999999999999</c:v>
                </c:pt>
                <c:pt idx="553">
                  <c:v>1.139</c:v>
                </c:pt>
                <c:pt idx="554">
                  <c:v>1.1339999999999999</c:v>
                </c:pt>
                <c:pt idx="555">
                  <c:v>1.1439999999999999</c:v>
                </c:pt>
                <c:pt idx="556">
                  <c:v>1.1259999999999999</c:v>
                </c:pt>
                <c:pt idx="557">
                  <c:v>1.135</c:v>
                </c:pt>
                <c:pt idx="558">
                  <c:v>1.1120000000000001</c:v>
                </c:pt>
                <c:pt idx="559">
                  <c:v>1.099</c:v>
                </c:pt>
                <c:pt idx="560">
                  <c:v>1.085</c:v>
                </c:pt>
                <c:pt idx="561">
                  <c:v>1.0620000000000001</c:v>
                </c:pt>
                <c:pt idx="562">
                  <c:v>1.0620000000000001</c:v>
                </c:pt>
                <c:pt idx="563">
                  <c:v>1.0760000000000001</c:v>
                </c:pt>
                <c:pt idx="564">
                  <c:v>1.081</c:v>
                </c:pt>
                <c:pt idx="565">
                  <c:v>1.0860000000000001</c:v>
                </c:pt>
                <c:pt idx="566">
                  <c:v>1.0680000000000001</c:v>
                </c:pt>
                <c:pt idx="567">
                  <c:v>1.0860000000000001</c:v>
                </c:pt>
                <c:pt idx="568">
                  <c:v>1.083</c:v>
                </c:pt>
                <c:pt idx="569">
                  <c:v>1.1060000000000001</c:v>
                </c:pt>
                <c:pt idx="570">
                  <c:v>1.1339999999999999</c:v>
                </c:pt>
                <c:pt idx="571">
                  <c:v>1.2</c:v>
                </c:pt>
                <c:pt idx="572">
                  <c:v>1.1910000000000001</c:v>
                </c:pt>
                <c:pt idx="573">
                  <c:v>1.177</c:v>
                </c:pt>
                <c:pt idx="574">
                  <c:v>1.228</c:v>
                </c:pt>
                <c:pt idx="575">
                  <c:v>1.24</c:v>
                </c:pt>
                <c:pt idx="576">
                  <c:v>1.232</c:v>
                </c:pt>
                <c:pt idx="577">
                  <c:v>1.173</c:v>
                </c:pt>
                <c:pt idx="578">
                  <c:v>1.151</c:v>
                </c:pt>
                <c:pt idx="579">
                  <c:v>1.1639999999999999</c:v>
                </c:pt>
                <c:pt idx="580">
                  <c:v>1.196</c:v>
                </c:pt>
                <c:pt idx="581">
                  <c:v>1.212</c:v>
                </c:pt>
                <c:pt idx="582">
                  <c:v>1.2170000000000001</c:v>
                </c:pt>
                <c:pt idx="583">
                  <c:v>1.222</c:v>
                </c:pt>
                <c:pt idx="584">
                  <c:v>1.2210000000000001</c:v>
                </c:pt>
                <c:pt idx="585">
                  <c:v>1.196</c:v>
                </c:pt>
                <c:pt idx="586">
                  <c:v>1.222</c:v>
                </c:pt>
                <c:pt idx="587">
                  <c:v>1.1990000000000001</c:v>
                </c:pt>
                <c:pt idx="588">
                  <c:v>1.218</c:v>
                </c:pt>
                <c:pt idx="589">
                  <c:v>1.218</c:v>
                </c:pt>
                <c:pt idx="590">
                  <c:v>1.246</c:v>
                </c:pt>
                <c:pt idx="591">
                  <c:v>1.2689999999999999</c:v>
                </c:pt>
                <c:pt idx="592">
                  <c:v>1.274</c:v>
                </c:pt>
                <c:pt idx="593">
                  <c:v>1.284</c:v>
                </c:pt>
                <c:pt idx="594">
                  <c:v>1.234</c:v>
                </c:pt>
                <c:pt idx="595">
                  <c:v>1.2569999999999999</c:v>
                </c:pt>
                <c:pt idx="596">
                  <c:v>1.2849999999999999</c:v>
                </c:pt>
                <c:pt idx="597">
                  <c:v>1.2669999999999999</c:v>
                </c:pt>
                <c:pt idx="598">
                  <c:v>1.2629999999999999</c:v>
                </c:pt>
                <c:pt idx="599">
                  <c:v>1.264</c:v>
                </c:pt>
                <c:pt idx="600">
                  <c:v>1.25</c:v>
                </c:pt>
                <c:pt idx="601">
                  <c:v>1.218</c:v>
                </c:pt>
                <c:pt idx="602">
                  <c:v>1.1879999999999999</c:v>
                </c:pt>
                <c:pt idx="603">
                  <c:v>1.1779999999999999</c:v>
                </c:pt>
                <c:pt idx="604">
                  <c:v>1.214</c:v>
                </c:pt>
                <c:pt idx="605">
                  <c:v>1.2190000000000001</c:v>
                </c:pt>
                <c:pt idx="606">
                  <c:v>1.2370000000000001</c:v>
                </c:pt>
                <c:pt idx="607">
                  <c:v>1.2290000000000001</c:v>
                </c:pt>
                <c:pt idx="608">
                  <c:v>1.1970000000000001</c:v>
                </c:pt>
                <c:pt idx="609">
                  <c:v>1.202</c:v>
                </c:pt>
                <c:pt idx="610">
                  <c:v>1.2250000000000001</c:v>
                </c:pt>
                <c:pt idx="611">
                  <c:v>1.258</c:v>
                </c:pt>
                <c:pt idx="612">
                  <c:v>1.2390000000000001</c:v>
                </c:pt>
                <c:pt idx="613">
                  <c:v>1.228</c:v>
                </c:pt>
                <c:pt idx="614">
                  <c:v>1.2250000000000001</c:v>
                </c:pt>
                <c:pt idx="615">
                  <c:v>1.1839999999999999</c:v>
                </c:pt>
                <c:pt idx="616">
                  <c:v>1.2070000000000001</c:v>
                </c:pt>
                <c:pt idx="617">
                  <c:v>1.208</c:v>
                </c:pt>
                <c:pt idx="618">
                  <c:v>1.2230000000000001</c:v>
                </c:pt>
                <c:pt idx="619">
                  <c:v>1.222</c:v>
                </c:pt>
                <c:pt idx="620">
                  <c:v>1.218</c:v>
                </c:pt>
                <c:pt idx="621">
                  <c:v>1.218</c:v>
                </c:pt>
                <c:pt idx="622">
                  <c:v>1.208</c:v>
                </c:pt>
                <c:pt idx="623">
                  <c:v>1.2030000000000001</c:v>
                </c:pt>
                <c:pt idx="624">
                  <c:v>1.177</c:v>
                </c:pt>
                <c:pt idx="625">
                  <c:v>1.1779999999999999</c:v>
                </c:pt>
                <c:pt idx="626">
                  <c:v>1.1779999999999999</c:v>
                </c:pt>
                <c:pt idx="627">
                  <c:v>1.1830000000000001</c:v>
                </c:pt>
                <c:pt idx="628">
                  <c:v>1.1779999999999999</c:v>
                </c:pt>
                <c:pt idx="629">
                  <c:v>1.179</c:v>
                </c:pt>
                <c:pt idx="630">
                  <c:v>1.1850000000000001</c:v>
                </c:pt>
                <c:pt idx="631">
                  <c:v>1.175</c:v>
                </c:pt>
                <c:pt idx="632">
                  <c:v>1.1859999999999999</c:v>
                </c:pt>
                <c:pt idx="633">
                  <c:v>1.167</c:v>
                </c:pt>
                <c:pt idx="634">
                  <c:v>1.181</c:v>
                </c:pt>
                <c:pt idx="635">
                  <c:v>1.2090000000000001</c:v>
                </c:pt>
                <c:pt idx="636">
                  <c:v>1.2</c:v>
                </c:pt>
                <c:pt idx="637">
                  <c:v>1.1919999999999999</c:v>
                </c:pt>
                <c:pt idx="638">
                  <c:v>1.1910000000000001</c:v>
                </c:pt>
                <c:pt idx="639">
                  <c:v>1.159</c:v>
                </c:pt>
                <c:pt idx="640">
                  <c:v>1.1779999999999999</c:v>
                </c:pt>
                <c:pt idx="641">
                  <c:v>1.173</c:v>
                </c:pt>
                <c:pt idx="642">
                  <c:v>1.1830000000000001</c:v>
                </c:pt>
                <c:pt idx="643">
                  <c:v>1.165</c:v>
                </c:pt>
                <c:pt idx="644">
                  <c:v>1.169</c:v>
                </c:pt>
                <c:pt idx="645">
                  <c:v>1.151</c:v>
                </c:pt>
                <c:pt idx="646">
                  <c:v>1.143</c:v>
                </c:pt>
                <c:pt idx="647">
                  <c:v>1.1419999999999999</c:v>
                </c:pt>
                <c:pt idx="648">
                  <c:v>1.161</c:v>
                </c:pt>
                <c:pt idx="649">
                  <c:v>1.1619999999999999</c:v>
                </c:pt>
                <c:pt idx="650">
                  <c:v>1.18</c:v>
                </c:pt>
                <c:pt idx="651">
                  <c:v>1.167</c:v>
                </c:pt>
                <c:pt idx="652">
                  <c:v>1.1679999999999999</c:v>
                </c:pt>
                <c:pt idx="653">
                  <c:v>1.1639999999999999</c:v>
                </c:pt>
                <c:pt idx="654">
                  <c:v>1.169</c:v>
                </c:pt>
                <c:pt idx="655">
                  <c:v>1.17</c:v>
                </c:pt>
                <c:pt idx="656">
                  <c:v>1.147</c:v>
                </c:pt>
                <c:pt idx="657">
                  <c:v>1.1459999999999999</c:v>
                </c:pt>
                <c:pt idx="658">
                  <c:v>1.1359999999999999</c:v>
                </c:pt>
                <c:pt idx="659">
                  <c:v>1.147</c:v>
                </c:pt>
                <c:pt idx="660">
                  <c:v>1.1419999999999999</c:v>
                </c:pt>
                <c:pt idx="661">
                  <c:v>1.1479999999999999</c:v>
                </c:pt>
                <c:pt idx="662">
                  <c:v>1.1499999999999999</c:v>
                </c:pt>
                <c:pt idx="663">
                  <c:v>1.159</c:v>
                </c:pt>
                <c:pt idx="664">
                  <c:v>1.1639999999999999</c:v>
                </c:pt>
                <c:pt idx="665">
                  <c:v>1.1539999999999999</c:v>
                </c:pt>
                <c:pt idx="666">
                  <c:v>1.117</c:v>
                </c:pt>
                <c:pt idx="667">
                  <c:v>1.1100000000000001</c:v>
                </c:pt>
                <c:pt idx="668">
                  <c:v>1.105</c:v>
                </c:pt>
                <c:pt idx="669">
                  <c:v>1.129</c:v>
                </c:pt>
                <c:pt idx="670">
                  <c:v>1.115</c:v>
                </c:pt>
                <c:pt idx="671">
                  <c:v>1.133</c:v>
                </c:pt>
                <c:pt idx="672">
                  <c:v>1.115</c:v>
                </c:pt>
                <c:pt idx="673">
                  <c:v>1.097</c:v>
                </c:pt>
                <c:pt idx="674">
                  <c:v>1.0920000000000001</c:v>
                </c:pt>
                <c:pt idx="675">
                  <c:v>1.1020000000000001</c:v>
                </c:pt>
                <c:pt idx="676">
                  <c:v>1.107</c:v>
                </c:pt>
                <c:pt idx="677">
                  <c:v>1.103</c:v>
                </c:pt>
                <c:pt idx="678">
                  <c:v>1.0940000000000001</c:v>
                </c:pt>
                <c:pt idx="679">
                  <c:v>1.085</c:v>
                </c:pt>
                <c:pt idx="680">
                  <c:v>1.081</c:v>
                </c:pt>
                <c:pt idx="681">
                  <c:v>1.095</c:v>
                </c:pt>
                <c:pt idx="682">
                  <c:v>1.0900000000000001</c:v>
                </c:pt>
                <c:pt idx="683">
                  <c:v>1.095</c:v>
                </c:pt>
                <c:pt idx="684">
                  <c:v>1.091</c:v>
                </c:pt>
                <c:pt idx="685">
                  <c:v>1.101</c:v>
                </c:pt>
                <c:pt idx="686">
                  <c:v>1.087</c:v>
                </c:pt>
                <c:pt idx="687">
                  <c:v>1.0820000000000001</c:v>
                </c:pt>
                <c:pt idx="688">
                  <c:v>1.097</c:v>
                </c:pt>
                <c:pt idx="689">
                  <c:v>1.0880000000000001</c:v>
                </c:pt>
                <c:pt idx="690">
                  <c:v>1.079</c:v>
                </c:pt>
                <c:pt idx="691">
                  <c:v>1.079</c:v>
                </c:pt>
                <c:pt idx="692">
                  <c:v>1.08</c:v>
                </c:pt>
                <c:pt idx="693">
                  <c:v>1.089</c:v>
                </c:pt>
                <c:pt idx="694">
                  <c:v>1.0980000000000001</c:v>
                </c:pt>
                <c:pt idx="695">
                  <c:v>1.095</c:v>
                </c:pt>
                <c:pt idx="696">
                  <c:v>1.1000000000000001</c:v>
                </c:pt>
                <c:pt idx="697">
                  <c:v>1.1160000000000001</c:v>
                </c:pt>
                <c:pt idx="698">
                  <c:v>1.097</c:v>
                </c:pt>
                <c:pt idx="699">
                  <c:v>1.1060000000000001</c:v>
                </c:pt>
                <c:pt idx="700">
                  <c:v>1.1000000000000001</c:v>
                </c:pt>
                <c:pt idx="701">
                  <c:v>1.095</c:v>
                </c:pt>
                <c:pt idx="702">
                  <c:v>1.0920000000000001</c:v>
                </c:pt>
                <c:pt idx="703">
                  <c:v>1.093</c:v>
                </c:pt>
                <c:pt idx="704">
                  <c:v>1.093</c:v>
                </c:pt>
                <c:pt idx="705">
                  <c:v>1.089</c:v>
                </c:pt>
                <c:pt idx="706">
                  <c:v>1.099</c:v>
                </c:pt>
                <c:pt idx="707">
                  <c:v>1.1060000000000001</c:v>
                </c:pt>
                <c:pt idx="708">
                  <c:v>1.0900000000000001</c:v>
                </c:pt>
                <c:pt idx="709">
                  <c:v>1.081</c:v>
                </c:pt>
                <c:pt idx="710">
                  <c:v>1.081</c:v>
                </c:pt>
                <c:pt idx="711">
                  <c:v>1.0860000000000001</c:v>
                </c:pt>
                <c:pt idx="712">
                  <c:v>1.0860000000000001</c:v>
                </c:pt>
                <c:pt idx="713">
                  <c:v>1.0920000000000001</c:v>
                </c:pt>
                <c:pt idx="714">
                  <c:v>1.0820000000000001</c:v>
                </c:pt>
                <c:pt idx="715">
                  <c:v>1.0920000000000001</c:v>
                </c:pt>
                <c:pt idx="716">
                  <c:v>1.0880000000000001</c:v>
                </c:pt>
                <c:pt idx="717">
                  <c:v>1.0740000000000001</c:v>
                </c:pt>
                <c:pt idx="718">
                  <c:v>1.0589999999999999</c:v>
                </c:pt>
                <c:pt idx="719">
                  <c:v>1.054</c:v>
                </c:pt>
                <c:pt idx="720">
                  <c:v>1.0629999999999999</c:v>
                </c:pt>
                <c:pt idx="721">
                  <c:v>1.0589999999999999</c:v>
                </c:pt>
                <c:pt idx="722">
                  <c:v>1.0489999999999999</c:v>
                </c:pt>
                <c:pt idx="723">
                  <c:v>1.044</c:v>
                </c:pt>
                <c:pt idx="724">
                  <c:v>1.0369999999999999</c:v>
                </c:pt>
                <c:pt idx="725">
                  <c:v>0.995</c:v>
                </c:pt>
                <c:pt idx="726">
                  <c:v>0.996</c:v>
                </c:pt>
                <c:pt idx="727">
                  <c:v>1</c:v>
                </c:pt>
                <c:pt idx="728">
                  <c:v>1.006</c:v>
                </c:pt>
                <c:pt idx="729">
                  <c:v>1.01</c:v>
                </c:pt>
                <c:pt idx="730">
                  <c:v>1.0009999999999999</c:v>
                </c:pt>
                <c:pt idx="731">
                  <c:v>1.002</c:v>
                </c:pt>
                <c:pt idx="732">
                  <c:v>0.997</c:v>
                </c:pt>
                <c:pt idx="733">
                  <c:v>0.98599999999999999</c:v>
                </c:pt>
                <c:pt idx="734">
                  <c:v>0.97099999999999997</c:v>
                </c:pt>
                <c:pt idx="735">
                  <c:v>0.96699999999999997</c:v>
                </c:pt>
                <c:pt idx="736">
                  <c:v>0.95799999999999996</c:v>
                </c:pt>
                <c:pt idx="737">
                  <c:v>0.93899999999999995</c:v>
                </c:pt>
                <c:pt idx="738">
                  <c:v>0.93</c:v>
                </c:pt>
                <c:pt idx="739">
                  <c:v>0.92100000000000004</c:v>
                </c:pt>
                <c:pt idx="740">
                  <c:v>0.96299999999999997</c:v>
                </c:pt>
                <c:pt idx="741">
                  <c:v>0.95599999999999996</c:v>
                </c:pt>
                <c:pt idx="742">
                  <c:v>0.92800000000000005</c:v>
                </c:pt>
                <c:pt idx="743">
                  <c:v>0.93600000000000005</c:v>
                </c:pt>
                <c:pt idx="744">
                  <c:v>0.93200000000000005</c:v>
                </c:pt>
                <c:pt idx="745">
                  <c:v>0.92700000000000005</c:v>
                </c:pt>
                <c:pt idx="746">
                  <c:v>0.93200000000000005</c:v>
                </c:pt>
                <c:pt idx="747">
                  <c:v>0.93300000000000005</c:v>
                </c:pt>
                <c:pt idx="748">
                  <c:v>0.92700000000000005</c:v>
                </c:pt>
                <c:pt idx="749">
                  <c:v>0.91800000000000004</c:v>
                </c:pt>
                <c:pt idx="750">
                  <c:v>0.93400000000000005</c:v>
                </c:pt>
                <c:pt idx="751">
                  <c:v>0.83299999999999996</c:v>
                </c:pt>
                <c:pt idx="752">
                  <c:v>0.78700000000000003</c:v>
                </c:pt>
                <c:pt idx="753">
                  <c:v>0.82599999999999996</c:v>
                </c:pt>
                <c:pt idx="754">
                  <c:v>0.80300000000000005</c:v>
                </c:pt>
                <c:pt idx="755">
                  <c:v>0.79400000000000004</c:v>
                </c:pt>
                <c:pt idx="756">
                  <c:v>0.78500000000000003</c:v>
                </c:pt>
                <c:pt idx="757">
                  <c:v>0.78100000000000003</c:v>
                </c:pt>
                <c:pt idx="758">
                  <c:v>0.74299999999999999</c:v>
                </c:pt>
                <c:pt idx="759">
                  <c:v>0.75800000000000001</c:v>
                </c:pt>
                <c:pt idx="760">
                  <c:v>0.82399999999999995</c:v>
                </c:pt>
                <c:pt idx="761">
                  <c:v>0.84299999999999997</c:v>
                </c:pt>
                <c:pt idx="762">
                  <c:v>0.77200000000000002</c:v>
                </c:pt>
                <c:pt idx="763">
                  <c:v>0.76100000000000001</c:v>
                </c:pt>
                <c:pt idx="764">
                  <c:v>0.747</c:v>
                </c:pt>
                <c:pt idx="765">
                  <c:v>0.73799999999999999</c:v>
                </c:pt>
                <c:pt idx="766">
                  <c:v>0.70899999999999996</c:v>
                </c:pt>
                <c:pt idx="767">
                  <c:v>0.69599999999999995</c:v>
                </c:pt>
                <c:pt idx="768">
                  <c:v>0.63300000000000001</c:v>
                </c:pt>
                <c:pt idx="769">
                  <c:v>0.57299999999999995</c:v>
                </c:pt>
                <c:pt idx="770">
                  <c:v>0.57999999999999996</c:v>
                </c:pt>
                <c:pt idx="771">
                  <c:v>0.57299999999999995</c:v>
                </c:pt>
                <c:pt idx="772">
                  <c:v>0.51800000000000002</c:v>
                </c:pt>
                <c:pt idx="773">
                  <c:v>0.51200000000000001</c:v>
                </c:pt>
                <c:pt idx="774">
                  <c:v>0.497</c:v>
                </c:pt>
                <c:pt idx="775">
                  <c:v>0.46700000000000003</c:v>
                </c:pt>
                <c:pt idx="776">
                  <c:v>0.45100000000000001</c:v>
                </c:pt>
                <c:pt idx="777">
                  <c:v>0.33100000000000002</c:v>
                </c:pt>
                <c:pt idx="778">
                  <c:v>0.502</c:v>
                </c:pt>
                <c:pt idx="779">
                  <c:v>0.52200000000000002</c:v>
                </c:pt>
                <c:pt idx="780">
                  <c:v>0.55700000000000005</c:v>
                </c:pt>
                <c:pt idx="781">
                  <c:v>0.503</c:v>
                </c:pt>
                <c:pt idx="782">
                  <c:v>0.48599999999999999</c:v>
                </c:pt>
                <c:pt idx="783">
                  <c:v>0.46200000000000002</c:v>
                </c:pt>
                <c:pt idx="784">
                  <c:v>0.42899999999999999</c:v>
                </c:pt>
                <c:pt idx="785">
                  <c:v>0.34699999999999998</c:v>
                </c:pt>
                <c:pt idx="786">
                  <c:v>0.34200000000000003</c:v>
                </c:pt>
                <c:pt idx="787">
                  <c:v>0.34699999999999998</c:v>
                </c:pt>
                <c:pt idx="788">
                  <c:v>0.39700000000000002</c:v>
                </c:pt>
                <c:pt idx="789">
                  <c:v>0.39100000000000001</c:v>
                </c:pt>
                <c:pt idx="790">
                  <c:v>0.40400000000000003</c:v>
                </c:pt>
                <c:pt idx="791">
                  <c:v>0.41</c:v>
                </c:pt>
                <c:pt idx="792">
                  <c:v>0.40600000000000003</c:v>
                </c:pt>
                <c:pt idx="793">
                  <c:v>0.441</c:v>
                </c:pt>
                <c:pt idx="794">
                  <c:v>0.373</c:v>
                </c:pt>
                <c:pt idx="795">
                  <c:v>0.35299999999999998</c:v>
                </c:pt>
                <c:pt idx="796">
                  <c:v>0.35799999999999998</c:v>
                </c:pt>
                <c:pt idx="797">
                  <c:v>0.36799999999999999</c:v>
                </c:pt>
                <c:pt idx="798">
                  <c:v>0.35299999999999998</c:v>
                </c:pt>
                <c:pt idx="799">
                  <c:v>0.32900000000000001</c:v>
                </c:pt>
                <c:pt idx="800">
                  <c:v>0.32</c:v>
                </c:pt>
                <c:pt idx="801">
                  <c:v>0.315</c:v>
                </c:pt>
                <c:pt idx="802">
                  <c:v>0.32500000000000001</c:v>
                </c:pt>
                <c:pt idx="803">
                  <c:v>0.32</c:v>
                </c:pt>
                <c:pt idx="804">
                  <c:v>0.311</c:v>
                </c:pt>
                <c:pt idx="805">
                  <c:v>0.29599999999999999</c:v>
                </c:pt>
                <c:pt idx="806">
                  <c:v>0.28100000000000003</c:v>
                </c:pt>
                <c:pt idx="807">
                  <c:v>0.26100000000000001</c:v>
                </c:pt>
                <c:pt idx="808">
                  <c:v>0.26100000000000001</c:v>
                </c:pt>
                <c:pt idx="809">
                  <c:v>0.29699999999999999</c:v>
                </c:pt>
                <c:pt idx="810">
                  <c:v>0.35599999999999998</c:v>
                </c:pt>
                <c:pt idx="811">
                  <c:v>0.307</c:v>
                </c:pt>
                <c:pt idx="812">
                  <c:v>0.34</c:v>
                </c:pt>
                <c:pt idx="813">
                  <c:v>0.29699999999999999</c:v>
                </c:pt>
                <c:pt idx="814">
                  <c:v>0.248</c:v>
                </c:pt>
                <c:pt idx="815">
                  <c:v>0.23400000000000001</c:v>
                </c:pt>
                <c:pt idx="816">
                  <c:v>0.24399999999999999</c:v>
                </c:pt>
                <c:pt idx="817">
                  <c:v>0.26900000000000002</c:v>
                </c:pt>
                <c:pt idx="818">
                  <c:v>0.26</c:v>
                </c:pt>
                <c:pt idx="819">
                  <c:v>0.26100000000000001</c:v>
                </c:pt>
                <c:pt idx="820">
                  <c:v>0.27600000000000002</c:v>
                </c:pt>
                <c:pt idx="821">
                  <c:v>0.27900000000000003</c:v>
                </c:pt>
                <c:pt idx="822">
                  <c:v>0.27</c:v>
                </c:pt>
                <c:pt idx="823">
                  <c:v>0.28000000000000003</c:v>
                </c:pt>
                <c:pt idx="824">
                  <c:v>0.29399999999999998</c:v>
                </c:pt>
                <c:pt idx="825">
                  <c:v>0.26900000000000002</c:v>
                </c:pt>
                <c:pt idx="826">
                  <c:v>0.26700000000000002</c:v>
                </c:pt>
                <c:pt idx="827">
                  <c:v>0.27100000000000002</c:v>
                </c:pt>
                <c:pt idx="828">
                  <c:v>0.27400000000000002</c:v>
                </c:pt>
                <c:pt idx="829">
                  <c:v>0.26</c:v>
                </c:pt>
                <c:pt idx="830">
                  <c:v>0.249</c:v>
                </c:pt>
                <c:pt idx="831">
                  <c:v>0.25900000000000001</c:v>
                </c:pt>
                <c:pt idx="832">
                  <c:v>0.249</c:v>
                </c:pt>
                <c:pt idx="833">
                  <c:v>0.26</c:v>
                </c:pt>
                <c:pt idx="834">
                  <c:v>0.255</c:v>
                </c:pt>
                <c:pt idx="835">
                  <c:v>0.254</c:v>
                </c:pt>
                <c:pt idx="836">
                  <c:v>0.23599999999999999</c:v>
                </c:pt>
                <c:pt idx="837">
                  <c:v>0.22500000000000001</c:v>
                </c:pt>
                <c:pt idx="838">
                  <c:v>0.23499999999999999</c:v>
                </c:pt>
                <c:pt idx="839">
                  <c:v>0.22600000000000001</c:v>
                </c:pt>
                <c:pt idx="840">
                  <c:v>0.19500000000000001</c:v>
                </c:pt>
                <c:pt idx="841">
                  <c:v>0.18</c:v>
                </c:pt>
                <c:pt idx="842">
                  <c:v>0.17</c:v>
                </c:pt>
                <c:pt idx="843">
                  <c:v>0.15</c:v>
                </c:pt>
                <c:pt idx="844">
                  <c:v>0.10299999999999999</c:v>
                </c:pt>
                <c:pt idx="845">
                  <c:v>0.17399999999999999</c:v>
                </c:pt>
                <c:pt idx="846">
                  <c:v>0.20100000000000001</c:v>
                </c:pt>
                <c:pt idx="847">
                  <c:v>0.21</c:v>
                </c:pt>
                <c:pt idx="848">
                  <c:v>0.20499999999999999</c:v>
                </c:pt>
                <c:pt idx="849">
                  <c:v>0.186</c:v>
                </c:pt>
                <c:pt idx="850">
                  <c:v>0.112</c:v>
                </c:pt>
                <c:pt idx="851">
                  <c:v>8.2000000000000003E-2</c:v>
                </c:pt>
                <c:pt idx="852">
                  <c:v>4.1000000000000002E-2</c:v>
                </c:pt>
                <c:pt idx="853">
                  <c:v>4.8000000000000001E-2</c:v>
                </c:pt>
                <c:pt idx="854">
                  <c:v>6.7000000000000004E-2</c:v>
                </c:pt>
                <c:pt idx="855">
                  <c:v>4.2999999999999997E-2</c:v>
                </c:pt>
                <c:pt idx="856">
                  <c:v>4.2999999999999997E-2</c:v>
                </c:pt>
                <c:pt idx="857">
                  <c:v>3.2000000000000001E-2</c:v>
                </c:pt>
                <c:pt idx="858">
                  <c:v>2.1999999999999999E-2</c:v>
                </c:pt>
                <c:pt idx="859">
                  <c:v>3.6999999999999998E-2</c:v>
                </c:pt>
                <c:pt idx="860">
                  <c:v>4.2999999999999997E-2</c:v>
                </c:pt>
                <c:pt idx="861">
                  <c:v>5.3999999999999999E-2</c:v>
                </c:pt>
                <c:pt idx="862">
                  <c:v>6.9000000000000006E-2</c:v>
                </c:pt>
                <c:pt idx="863">
                  <c:v>6.4000000000000001E-2</c:v>
                </c:pt>
                <c:pt idx="864">
                  <c:v>8.8999999999999996E-2</c:v>
                </c:pt>
                <c:pt idx="865">
                  <c:v>0.13400000000000001</c:v>
                </c:pt>
                <c:pt idx="866">
                  <c:v>0.13900000000000001</c:v>
                </c:pt>
                <c:pt idx="867">
                  <c:v>0.14899999999999999</c:v>
                </c:pt>
                <c:pt idx="868">
                  <c:v>0.17899999999999999</c:v>
                </c:pt>
                <c:pt idx="869">
                  <c:v>0.17899999999999999</c:v>
                </c:pt>
                <c:pt idx="870">
                  <c:v>0.18</c:v>
                </c:pt>
                <c:pt idx="871">
                  <c:v>0.17</c:v>
                </c:pt>
                <c:pt idx="872">
                  <c:v>0.161</c:v>
                </c:pt>
                <c:pt idx="873">
                  <c:v>0.15</c:v>
                </c:pt>
                <c:pt idx="874">
                  <c:v>0.184</c:v>
                </c:pt>
                <c:pt idx="875">
                  <c:v>0.214</c:v>
                </c:pt>
                <c:pt idx="876">
                  <c:v>0.253</c:v>
                </c:pt>
                <c:pt idx="877">
                  <c:v>0.26200000000000001</c:v>
                </c:pt>
                <c:pt idx="878">
                  <c:v>0.3</c:v>
                </c:pt>
                <c:pt idx="879">
                  <c:v>0.28499999999999998</c:v>
                </c:pt>
                <c:pt idx="880">
                  <c:v>0.32100000000000001</c:v>
                </c:pt>
                <c:pt idx="881">
                  <c:v>0.30599999999999999</c:v>
                </c:pt>
                <c:pt idx="882">
                  <c:v>0.26300000000000001</c:v>
                </c:pt>
                <c:pt idx="883">
                  <c:v>0.25</c:v>
                </c:pt>
                <c:pt idx="884">
                  <c:v>0.254</c:v>
                </c:pt>
                <c:pt idx="885">
                  <c:v>0.27100000000000002</c:v>
                </c:pt>
                <c:pt idx="886">
                  <c:v>0.27900000000000003</c:v>
                </c:pt>
                <c:pt idx="887">
                  <c:v>0.28199999999999997</c:v>
                </c:pt>
                <c:pt idx="888">
                  <c:v>0.26900000000000002</c:v>
                </c:pt>
                <c:pt idx="889">
                  <c:v>0.29199999999999998</c:v>
                </c:pt>
                <c:pt idx="890">
                  <c:v>0.25800000000000001</c:v>
                </c:pt>
                <c:pt idx="891">
                  <c:v>0.26300000000000001</c:v>
                </c:pt>
                <c:pt idx="892">
                  <c:v>0.25900000000000001</c:v>
                </c:pt>
                <c:pt idx="893">
                  <c:v>0.27400000000000002</c:v>
                </c:pt>
                <c:pt idx="894">
                  <c:v>0.3</c:v>
                </c:pt>
                <c:pt idx="895">
                  <c:v>0.314</c:v>
                </c:pt>
                <c:pt idx="896">
                  <c:v>0.33400000000000002</c:v>
                </c:pt>
                <c:pt idx="897">
                  <c:v>0.35799999999999998</c:v>
                </c:pt>
                <c:pt idx="898">
                  <c:v>0.39600000000000002</c:v>
                </c:pt>
                <c:pt idx="899">
                  <c:v>0.40500000000000003</c:v>
                </c:pt>
                <c:pt idx="900">
                  <c:v>0.40899999999999997</c:v>
                </c:pt>
                <c:pt idx="901">
                  <c:v>0.35499999999999998</c:v>
                </c:pt>
                <c:pt idx="902">
                  <c:v>0.38700000000000001</c:v>
                </c:pt>
                <c:pt idx="903">
                  <c:v>0.43099999999999999</c:v>
                </c:pt>
                <c:pt idx="904">
                  <c:v>0.45500000000000002</c:v>
                </c:pt>
                <c:pt idx="905">
                  <c:v>0.442</c:v>
                </c:pt>
                <c:pt idx="906">
                  <c:v>0.47699999999999998</c:v>
                </c:pt>
                <c:pt idx="907">
                  <c:v>0.44700000000000001</c:v>
                </c:pt>
                <c:pt idx="908">
                  <c:v>0.45200000000000001</c:v>
                </c:pt>
                <c:pt idx="909">
                  <c:v>0.41</c:v>
                </c:pt>
                <c:pt idx="910">
                  <c:v>0.41899999999999998</c:v>
                </c:pt>
                <c:pt idx="911">
                  <c:v>0.375</c:v>
                </c:pt>
                <c:pt idx="912">
                  <c:v>0.38</c:v>
                </c:pt>
                <c:pt idx="913">
                  <c:v>0.38500000000000001</c:v>
                </c:pt>
                <c:pt idx="914">
                  <c:v>0.35099999999999998</c:v>
                </c:pt>
                <c:pt idx="915">
                  <c:v>0.34599999999999997</c:v>
                </c:pt>
                <c:pt idx="916">
                  <c:v>0.36099999999999999</c:v>
                </c:pt>
                <c:pt idx="917">
                  <c:v>0.35599999999999998</c:v>
                </c:pt>
                <c:pt idx="918">
                  <c:v>0.35599999999999998</c:v>
                </c:pt>
                <c:pt idx="919">
                  <c:v>0.38600000000000001</c:v>
                </c:pt>
                <c:pt idx="920">
                  <c:v>0.38700000000000001</c:v>
                </c:pt>
                <c:pt idx="921">
                  <c:v>0.39100000000000001</c:v>
                </c:pt>
                <c:pt idx="922">
                  <c:v>0.40200000000000002</c:v>
                </c:pt>
                <c:pt idx="923">
                  <c:v>0.38700000000000001</c:v>
                </c:pt>
                <c:pt idx="924">
                  <c:v>0.377</c:v>
                </c:pt>
                <c:pt idx="925">
                  <c:v>0.38700000000000001</c:v>
                </c:pt>
                <c:pt idx="926">
                  <c:v>0.39300000000000002</c:v>
                </c:pt>
                <c:pt idx="927">
                  <c:v>0.39700000000000002</c:v>
                </c:pt>
                <c:pt idx="928">
                  <c:v>0.39700000000000002</c:v>
                </c:pt>
                <c:pt idx="929">
                  <c:v>0.39200000000000002</c:v>
                </c:pt>
                <c:pt idx="930">
                  <c:v>0.38700000000000001</c:v>
                </c:pt>
                <c:pt idx="931">
                  <c:v>0.38200000000000001</c:v>
                </c:pt>
                <c:pt idx="932">
                  <c:v>0.373</c:v>
                </c:pt>
                <c:pt idx="933">
                  <c:v>0.36399999999999999</c:v>
                </c:pt>
                <c:pt idx="934">
                  <c:v>0.38400000000000001</c:v>
                </c:pt>
                <c:pt idx="935">
                  <c:v>0.39400000000000002</c:v>
                </c:pt>
                <c:pt idx="936">
                  <c:v>0.38400000000000001</c:v>
                </c:pt>
                <c:pt idx="937">
                  <c:v>0.38400000000000001</c:v>
                </c:pt>
                <c:pt idx="938">
                  <c:v>0.36899999999999999</c:v>
                </c:pt>
                <c:pt idx="939">
                  <c:v>0.36899999999999999</c:v>
                </c:pt>
                <c:pt idx="940">
                  <c:v>0.38</c:v>
                </c:pt>
                <c:pt idx="941">
                  <c:v>0.37</c:v>
                </c:pt>
                <c:pt idx="942">
                  <c:v>0.36</c:v>
                </c:pt>
                <c:pt idx="943">
                  <c:v>0.39400000000000002</c:v>
                </c:pt>
                <c:pt idx="944">
                  <c:v>0.40500000000000003</c:v>
                </c:pt>
                <c:pt idx="945">
                  <c:v>0.42199999999999999</c:v>
                </c:pt>
                <c:pt idx="946">
                  <c:v>0.44400000000000001</c:v>
                </c:pt>
                <c:pt idx="947">
                  <c:v>0.45300000000000001</c:v>
                </c:pt>
                <c:pt idx="948">
                  <c:v>0.44900000000000001</c:v>
                </c:pt>
                <c:pt idx="949">
                  <c:v>0.48299999999999998</c:v>
                </c:pt>
                <c:pt idx="950">
                  <c:v>0.48899999999999999</c:v>
                </c:pt>
                <c:pt idx="951">
                  <c:v>0.49299999999999999</c:v>
                </c:pt>
                <c:pt idx="952">
                  <c:v>0.498</c:v>
                </c:pt>
                <c:pt idx="953">
                  <c:v>0.48299999999999998</c:v>
                </c:pt>
                <c:pt idx="954">
                  <c:v>0.45900000000000002</c:v>
                </c:pt>
                <c:pt idx="955">
                  <c:v>0.45</c:v>
                </c:pt>
                <c:pt idx="956">
                  <c:v>0.45500000000000002</c:v>
                </c:pt>
                <c:pt idx="957">
                  <c:v>0.48</c:v>
                </c:pt>
                <c:pt idx="958">
                  <c:v>0.48499999999999999</c:v>
                </c:pt>
                <c:pt idx="959">
                  <c:v>0.47599999999999998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F4-4EB7-809D-6C64726C3BA1}"/>
            </c:ext>
          </c:extLst>
        </c:ser>
        <c:ser>
          <c:idx val="2"/>
          <c:order val="2"/>
          <c:tx>
            <c:strRef>
              <c:f>'2013以降'!$D$2</c:f>
              <c:strCache>
                <c:ptCount val="1"/>
                <c:pt idx="0">
                  <c:v>30 year</c:v>
                </c:pt>
              </c:strCache>
            </c:strRef>
          </c:tx>
          <c:marker>
            <c:symbol val="none"/>
          </c:marker>
          <c:cat>
            <c:numRef>
              <c:f>'2013以降'!$A$3:$A$962</c:f>
              <c:numCache>
                <c:formatCode>m/d/yyyy</c:formatCode>
                <c:ptCount val="960"/>
                <c:pt idx="0">
                  <c:v>41278</c:v>
                </c:pt>
                <c:pt idx="1">
                  <c:v>41281</c:v>
                </c:pt>
                <c:pt idx="2">
                  <c:v>41282</c:v>
                </c:pt>
                <c:pt idx="3">
                  <c:v>41283</c:v>
                </c:pt>
                <c:pt idx="4">
                  <c:v>41284</c:v>
                </c:pt>
                <c:pt idx="5">
                  <c:v>41285</c:v>
                </c:pt>
                <c:pt idx="6">
                  <c:v>41289</c:v>
                </c:pt>
                <c:pt idx="7">
                  <c:v>41290</c:v>
                </c:pt>
                <c:pt idx="8">
                  <c:v>41291</c:v>
                </c:pt>
                <c:pt idx="9">
                  <c:v>41292</c:v>
                </c:pt>
                <c:pt idx="10">
                  <c:v>41295</c:v>
                </c:pt>
                <c:pt idx="11">
                  <c:v>41296</c:v>
                </c:pt>
                <c:pt idx="12">
                  <c:v>41297</c:v>
                </c:pt>
                <c:pt idx="13">
                  <c:v>41298</c:v>
                </c:pt>
                <c:pt idx="14">
                  <c:v>41299</c:v>
                </c:pt>
                <c:pt idx="15">
                  <c:v>41302</c:v>
                </c:pt>
                <c:pt idx="16">
                  <c:v>41303</c:v>
                </c:pt>
                <c:pt idx="17">
                  <c:v>41304</c:v>
                </c:pt>
                <c:pt idx="18">
                  <c:v>41305</c:v>
                </c:pt>
                <c:pt idx="19">
                  <c:v>41306</c:v>
                </c:pt>
                <c:pt idx="20">
                  <c:v>41309</c:v>
                </c:pt>
                <c:pt idx="21">
                  <c:v>41310</c:v>
                </c:pt>
                <c:pt idx="22">
                  <c:v>41311</c:v>
                </c:pt>
                <c:pt idx="23">
                  <c:v>41312</c:v>
                </c:pt>
                <c:pt idx="24">
                  <c:v>41313</c:v>
                </c:pt>
                <c:pt idx="25">
                  <c:v>41317</c:v>
                </c:pt>
                <c:pt idx="26">
                  <c:v>41318</c:v>
                </c:pt>
                <c:pt idx="27">
                  <c:v>41319</c:v>
                </c:pt>
                <c:pt idx="28">
                  <c:v>41320</c:v>
                </c:pt>
                <c:pt idx="29">
                  <c:v>41323</c:v>
                </c:pt>
                <c:pt idx="30">
                  <c:v>41324</c:v>
                </c:pt>
                <c:pt idx="31">
                  <c:v>41325</c:v>
                </c:pt>
                <c:pt idx="32">
                  <c:v>41326</c:v>
                </c:pt>
                <c:pt idx="33">
                  <c:v>41327</c:v>
                </c:pt>
                <c:pt idx="34">
                  <c:v>41330</c:v>
                </c:pt>
                <c:pt idx="35">
                  <c:v>41331</c:v>
                </c:pt>
                <c:pt idx="36">
                  <c:v>41332</c:v>
                </c:pt>
                <c:pt idx="37">
                  <c:v>41333</c:v>
                </c:pt>
                <c:pt idx="38">
                  <c:v>41334</c:v>
                </c:pt>
                <c:pt idx="39">
                  <c:v>41337</c:v>
                </c:pt>
                <c:pt idx="40">
                  <c:v>41338</c:v>
                </c:pt>
                <c:pt idx="41">
                  <c:v>41339</c:v>
                </c:pt>
                <c:pt idx="42">
                  <c:v>41340</c:v>
                </c:pt>
                <c:pt idx="43">
                  <c:v>41341</c:v>
                </c:pt>
                <c:pt idx="44">
                  <c:v>41344</c:v>
                </c:pt>
                <c:pt idx="45">
                  <c:v>41345</c:v>
                </c:pt>
                <c:pt idx="46">
                  <c:v>41346</c:v>
                </c:pt>
                <c:pt idx="47">
                  <c:v>41347</c:v>
                </c:pt>
                <c:pt idx="48">
                  <c:v>41348</c:v>
                </c:pt>
                <c:pt idx="49">
                  <c:v>41351</c:v>
                </c:pt>
                <c:pt idx="50">
                  <c:v>41352</c:v>
                </c:pt>
                <c:pt idx="51">
                  <c:v>41354</c:v>
                </c:pt>
                <c:pt idx="52">
                  <c:v>41355</c:v>
                </c:pt>
                <c:pt idx="53">
                  <c:v>41358</c:v>
                </c:pt>
                <c:pt idx="54">
                  <c:v>41359</c:v>
                </c:pt>
                <c:pt idx="55">
                  <c:v>41360</c:v>
                </c:pt>
                <c:pt idx="56">
                  <c:v>41361</c:v>
                </c:pt>
                <c:pt idx="57">
                  <c:v>41362</c:v>
                </c:pt>
                <c:pt idx="58">
                  <c:v>41365</c:v>
                </c:pt>
                <c:pt idx="59">
                  <c:v>41366</c:v>
                </c:pt>
                <c:pt idx="60">
                  <c:v>41367</c:v>
                </c:pt>
                <c:pt idx="61">
                  <c:v>41368</c:v>
                </c:pt>
                <c:pt idx="62">
                  <c:v>41369</c:v>
                </c:pt>
                <c:pt idx="63">
                  <c:v>41372</c:v>
                </c:pt>
                <c:pt idx="64">
                  <c:v>41373</c:v>
                </c:pt>
                <c:pt idx="65">
                  <c:v>41374</c:v>
                </c:pt>
                <c:pt idx="66">
                  <c:v>41375</c:v>
                </c:pt>
                <c:pt idx="67">
                  <c:v>41376</c:v>
                </c:pt>
                <c:pt idx="68">
                  <c:v>41379</c:v>
                </c:pt>
                <c:pt idx="69">
                  <c:v>41380</c:v>
                </c:pt>
                <c:pt idx="70">
                  <c:v>41381</c:v>
                </c:pt>
                <c:pt idx="71">
                  <c:v>41382</c:v>
                </c:pt>
                <c:pt idx="72">
                  <c:v>41383</c:v>
                </c:pt>
                <c:pt idx="73">
                  <c:v>41386</c:v>
                </c:pt>
                <c:pt idx="74">
                  <c:v>41387</c:v>
                </c:pt>
                <c:pt idx="75">
                  <c:v>41388</c:v>
                </c:pt>
                <c:pt idx="76">
                  <c:v>41389</c:v>
                </c:pt>
                <c:pt idx="77">
                  <c:v>41390</c:v>
                </c:pt>
                <c:pt idx="78">
                  <c:v>41394</c:v>
                </c:pt>
                <c:pt idx="79">
                  <c:v>41395</c:v>
                </c:pt>
                <c:pt idx="80">
                  <c:v>41396</c:v>
                </c:pt>
                <c:pt idx="81">
                  <c:v>41401</c:v>
                </c:pt>
                <c:pt idx="82">
                  <c:v>41402</c:v>
                </c:pt>
                <c:pt idx="83">
                  <c:v>41403</c:v>
                </c:pt>
                <c:pt idx="84">
                  <c:v>41404</c:v>
                </c:pt>
                <c:pt idx="85">
                  <c:v>41407</c:v>
                </c:pt>
                <c:pt idx="86">
                  <c:v>41408</c:v>
                </c:pt>
                <c:pt idx="87">
                  <c:v>41409</c:v>
                </c:pt>
                <c:pt idx="88">
                  <c:v>41410</c:v>
                </c:pt>
                <c:pt idx="89">
                  <c:v>41411</c:v>
                </c:pt>
                <c:pt idx="90">
                  <c:v>41414</c:v>
                </c:pt>
                <c:pt idx="91">
                  <c:v>41415</c:v>
                </c:pt>
                <c:pt idx="92">
                  <c:v>41416</c:v>
                </c:pt>
                <c:pt idx="93">
                  <c:v>41417</c:v>
                </c:pt>
                <c:pt idx="94">
                  <c:v>41418</c:v>
                </c:pt>
                <c:pt idx="95">
                  <c:v>41421</c:v>
                </c:pt>
                <c:pt idx="96">
                  <c:v>41422</c:v>
                </c:pt>
                <c:pt idx="97">
                  <c:v>41423</c:v>
                </c:pt>
                <c:pt idx="98">
                  <c:v>41424</c:v>
                </c:pt>
                <c:pt idx="99">
                  <c:v>41425</c:v>
                </c:pt>
                <c:pt idx="100">
                  <c:v>41428</c:v>
                </c:pt>
                <c:pt idx="101">
                  <c:v>41429</c:v>
                </c:pt>
                <c:pt idx="102">
                  <c:v>41430</c:v>
                </c:pt>
                <c:pt idx="103">
                  <c:v>41431</c:v>
                </c:pt>
                <c:pt idx="104">
                  <c:v>41432</c:v>
                </c:pt>
                <c:pt idx="105">
                  <c:v>41435</c:v>
                </c:pt>
                <c:pt idx="106">
                  <c:v>41436</c:v>
                </c:pt>
                <c:pt idx="107">
                  <c:v>41437</c:v>
                </c:pt>
                <c:pt idx="108">
                  <c:v>41438</c:v>
                </c:pt>
                <c:pt idx="109">
                  <c:v>41439</c:v>
                </c:pt>
                <c:pt idx="110">
                  <c:v>41442</c:v>
                </c:pt>
                <c:pt idx="111">
                  <c:v>41443</c:v>
                </c:pt>
                <c:pt idx="112">
                  <c:v>41444</c:v>
                </c:pt>
                <c:pt idx="113">
                  <c:v>41445</c:v>
                </c:pt>
                <c:pt idx="114">
                  <c:v>41446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41456</c:v>
                </c:pt>
                <c:pt idx="121">
                  <c:v>41457</c:v>
                </c:pt>
                <c:pt idx="122">
                  <c:v>41458</c:v>
                </c:pt>
                <c:pt idx="123">
                  <c:v>41459</c:v>
                </c:pt>
                <c:pt idx="124">
                  <c:v>41460</c:v>
                </c:pt>
                <c:pt idx="125">
                  <c:v>41463</c:v>
                </c:pt>
                <c:pt idx="126">
                  <c:v>41464</c:v>
                </c:pt>
                <c:pt idx="127">
                  <c:v>41465</c:v>
                </c:pt>
                <c:pt idx="128">
                  <c:v>41466</c:v>
                </c:pt>
                <c:pt idx="129">
                  <c:v>41467</c:v>
                </c:pt>
                <c:pt idx="130">
                  <c:v>41471</c:v>
                </c:pt>
                <c:pt idx="131">
                  <c:v>41472</c:v>
                </c:pt>
                <c:pt idx="132">
                  <c:v>41473</c:v>
                </c:pt>
                <c:pt idx="133">
                  <c:v>41474</c:v>
                </c:pt>
                <c:pt idx="134">
                  <c:v>41477</c:v>
                </c:pt>
                <c:pt idx="135">
                  <c:v>41478</c:v>
                </c:pt>
                <c:pt idx="136">
                  <c:v>41479</c:v>
                </c:pt>
                <c:pt idx="137">
                  <c:v>41480</c:v>
                </c:pt>
                <c:pt idx="138">
                  <c:v>41481</c:v>
                </c:pt>
                <c:pt idx="139">
                  <c:v>41484</c:v>
                </c:pt>
                <c:pt idx="140">
                  <c:v>41485</c:v>
                </c:pt>
                <c:pt idx="141">
                  <c:v>41486</c:v>
                </c:pt>
                <c:pt idx="142">
                  <c:v>41487</c:v>
                </c:pt>
                <c:pt idx="143">
                  <c:v>41488</c:v>
                </c:pt>
                <c:pt idx="144">
                  <c:v>41491</c:v>
                </c:pt>
                <c:pt idx="145">
                  <c:v>41492</c:v>
                </c:pt>
                <c:pt idx="146">
                  <c:v>41493</c:v>
                </c:pt>
                <c:pt idx="147">
                  <c:v>41494</c:v>
                </c:pt>
                <c:pt idx="148">
                  <c:v>41495</c:v>
                </c:pt>
                <c:pt idx="149">
                  <c:v>41498</c:v>
                </c:pt>
                <c:pt idx="150">
                  <c:v>41499</c:v>
                </c:pt>
                <c:pt idx="151">
                  <c:v>41500</c:v>
                </c:pt>
                <c:pt idx="152">
                  <c:v>41501</c:v>
                </c:pt>
                <c:pt idx="153">
                  <c:v>41502</c:v>
                </c:pt>
                <c:pt idx="154">
                  <c:v>41505</c:v>
                </c:pt>
                <c:pt idx="155">
                  <c:v>41506</c:v>
                </c:pt>
                <c:pt idx="156">
                  <c:v>41507</c:v>
                </c:pt>
                <c:pt idx="157">
                  <c:v>41508</c:v>
                </c:pt>
                <c:pt idx="158">
                  <c:v>41509</c:v>
                </c:pt>
                <c:pt idx="159">
                  <c:v>41512</c:v>
                </c:pt>
                <c:pt idx="160">
                  <c:v>41513</c:v>
                </c:pt>
                <c:pt idx="161">
                  <c:v>41514</c:v>
                </c:pt>
                <c:pt idx="162">
                  <c:v>41515</c:v>
                </c:pt>
                <c:pt idx="163">
                  <c:v>41516</c:v>
                </c:pt>
                <c:pt idx="164">
                  <c:v>41519</c:v>
                </c:pt>
                <c:pt idx="165">
                  <c:v>41520</c:v>
                </c:pt>
                <c:pt idx="166">
                  <c:v>41521</c:v>
                </c:pt>
                <c:pt idx="167">
                  <c:v>41522</c:v>
                </c:pt>
                <c:pt idx="168">
                  <c:v>41523</c:v>
                </c:pt>
                <c:pt idx="169">
                  <c:v>41526</c:v>
                </c:pt>
                <c:pt idx="170">
                  <c:v>41527</c:v>
                </c:pt>
                <c:pt idx="171">
                  <c:v>41528</c:v>
                </c:pt>
                <c:pt idx="172">
                  <c:v>41529</c:v>
                </c:pt>
                <c:pt idx="173">
                  <c:v>41530</c:v>
                </c:pt>
                <c:pt idx="174">
                  <c:v>41534</c:v>
                </c:pt>
                <c:pt idx="175">
                  <c:v>41535</c:v>
                </c:pt>
                <c:pt idx="176">
                  <c:v>41536</c:v>
                </c:pt>
                <c:pt idx="177">
                  <c:v>41537</c:v>
                </c:pt>
                <c:pt idx="178">
                  <c:v>41541</c:v>
                </c:pt>
                <c:pt idx="179">
                  <c:v>41542</c:v>
                </c:pt>
                <c:pt idx="180">
                  <c:v>41543</c:v>
                </c:pt>
                <c:pt idx="181">
                  <c:v>41544</c:v>
                </c:pt>
                <c:pt idx="182">
                  <c:v>41547</c:v>
                </c:pt>
                <c:pt idx="183">
                  <c:v>41548</c:v>
                </c:pt>
                <c:pt idx="184">
                  <c:v>41549</c:v>
                </c:pt>
                <c:pt idx="185">
                  <c:v>41550</c:v>
                </c:pt>
                <c:pt idx="186">
                  <c:v>41551</c:v>
                </c:pt>
                <c:pt idx="187">
                  <c:v>41554</c:v>
                </c:pt>
                <c:pt idx="188">
                  <c:v>41555</c:v>
                </c:pt>
                <c:pt idx="189">
                  <c:v>41556</c:v>
                </c:pt>
                <c:pt idx="190">
                  <c:v>41557</c:v>
                </c:pt>
                <c:pt idx="191">
                  <c:v>41558</c:v>
                </c:pt>
                <c:pt idx="192">
                  <c:v>41562</c:v>
                </c:pt>
                <c:pt idx="193">
                  <c:v>41563</c:v>
                </c:pt>
                <c:pt idx="194">
                  <c:v>41564</c:v>
                </c:pt>
                <c:pt idx="195">
                  <c:v>41565</c:v>
                </c:pt>
                <c:pt idx="196">
                  <c:v>41568</c:v>
                </c:pt>
                <c:pt idx="197">
                  <c:v>41569</c:v>
                </c:pt>
                <c:pt idx="198">
                  <c:v>41570</c:v>
                </c:pt>
                <c:pt idx="199">
                  <c:v>41571</c:v>
                </c:pt>
                <c:pt idx="200">
                  <c:v>41572</c:v>
                </c:pt>
                <c:pt idx="201">
                  <c:v>41575</c:v>
                </c:pt>
                <c:pt idx="202">
                  <c:v>41576</c:v>
                </c:pt>
                <c:pt idx="203">
                  <c:v>41577</c:v>
                </c:pt>
                <c:pt idx="204">
                  <c:v>41578</c:v>
                </c:pt>
                <c:pt idx="205">
                  <c:v>41579</c:v>
                </c:pt>
                <c:pt idx="206">
                  <c:v>41583</c:v>
                </c:pt>
                <c:pt idx="207">
                  <c:v>41584</c:v>
                </c:pt>
                <c:pt idx="208">
                  <c:v>41585</c:v>
                </c:pt>
                <c:pt idx="209">
                  <c:v>41586</c:v>
                </c:pt>
                <c:pt idx="210">
                  <c:v>41589</c:v>
                </c:pt>
                <c:pt idx="211">
                  <c:v>41590</c:v>
                </c:pt>
                <c:pt idx="212">
                  <c:v>41591</c:v>
                </c:pt>
                <c:pt idx="213">
                  <c:v>41592</c:v>
                </c:pt>
                <c:pt idx="214">
                  <c:v>41593</c:v>
                </c:pt>
                <c:pt idx="215">
                  <c:v>41596</c:v>
                </c:pt>
                <c:pt idx="216">
                  <c:v>41597</c:v>
                </c:pt>
                <c:pt idx="217">
                  <c:v>41598</c:v>
                </c:pt>
                <c:pt idx="218">
                  <c:v>41599</c:v>
                </c:pt>
                <c:pt idx="219">
                  <c:v>41600</c:v>
                </c:pt>
                <c:pt idx="220">
                  <c:v>41603</c:v>
                </c:pt>
                <c:pt idx="221">
                  <c:v>41604</c:v>
                </c:pt>
                <c:pt idx="222">
                  <c:v>41605</c:v>
                </c:pt>
                <c:pt idx="223">
                  <c:v>41606</c:v>
                </c:pt>
                <c:pt idx="224">
                  <c:v>41607</c:v>
                </c:pt>
                <c:pt idx="225">
                  <c:v>41610</c:v>
                </c:pt>
                <c:pt idx="226">
                  <c:v>41611</c:v>
                </c:pt>
                <c:pt idx="227">
                  <c:v>41612</c:v>
                </c:pt>
                <c:pt idx="228">
                  <c:v>41613</c:v>
                </c:pt>
                <c:pt idx="229">
                  <c:v>41614</c:v>
                </c:pt>
                <c:pt idx="230">
                  <c:v>41617</c:v>
                </c:pt>
                <c:pt idx="231">
                  <c:v>41618</c:v>
                </c:pt>
                <c:pt idx="232">
                  <c:v>41619</c:v>
                </c:pt>
                <c:pt idx="233">
                  <c:v>41620</c:v>
                </c:pt>
                <c:pt idx="234">
                  <c:v>41621</c:v>
                </c:pt>
                <c:pt idx="235">
                  <c:v>41624</c:v>
                </c:pt>
                <c:pt idx="236">
                  <c:v>41625</c:v>
                </c:pt>
                <c:pt idx="237">
                  <c:v>41626</c:v>
                </c:pt>
                <c:pt idx="238">
                  <c:v>41627</c:v>
                </c:pt>
                <c:pt idx="239">
                  <c:v>41628</c:v>
                </c:pt>
                <c:pt idx="240">
                  <c:v>41632</c:v>
                </c:pt>
                <c:pt idx="241">
                  <c:v>41633</c:v>
                </c:pt>
                <c:pt idx="242">
                  <c:v>41634</c:v>
                </c:pt>
                <c:pt idx="243">
                  <c:v>41635</c:v>
                </c:pt>
                <c:pt idx="244">
                  <c:v>41638</c:v>
                </c:pt>
                <c:pt idx="245">
                  <c:v>41645</c:v>
                </c:pt>
                <c:pt idx="246">
                  <c:v>41646</c:v>
                </c:pt>
                <c:pt idx="247">
                  <c:v>41647</c:v>
                </c:pt>
                <c:pt idx="248">
                  <c:v>41648</c:v>
                </c:pt>
                <c:pt idx="249">
                  <c:v>41649</c:v>
                </c:pt>
                <c:pt idx="250">
                  <c:v>41653</c:v>
                </c:pt>
                <c:pt idx="251">
                  <c:v>41654</c:v>
                </c:pt>
                <c:pt idx="252">
                  <c:v>41655</c:v>
                </c:pt>
                <c:pt idx="253">
                  <c:v>41656</c:v>
                </c:pt>
                <c:pt idx="254">
                  <c:v>41659</c:v>
                </c:pt>
                <c:pt idx="255">
                  <c:v>41660</c:v>
                </c:pt>
                <c:pt idx="256">
                  <c:v>41661</c:v>
                </c:pt>
                <c:pt idx="257">
                  <c:v>41662</c:v>
                </c:pt>
                <c:pt idx="258">
                  <c:v>41663</c:v>
                </c:pt>
                <c:pt idx="259">
                  <c:v>41666</c:v>
                </c:pt>
                <c:pt idx="260">
                  <c:v>41667</c:v>
                </c:pt>
                <c:pt idx="261">
                  <c:v>41668</c:v>
                </c:pt>
                <c:pt idx="262">
                  <c:v>41669</c:v>
                </c:pt>
                <c:pt idx="263">
                  <c:v>41670</c:v>
                </c:pt>
                <c:pt idx="264">
                  <c:v>41673</c:v>
                </c:pt>
                <c:pt idx="265">
                  <c:v>41674</c:v>
                </c:pt>
                <c:pt idx="266">
                  <c:v>41675</c:v>
                </c:pt>
                <c:pt idx="267">
                  <c:v>41676</c:v>
                </c:pt>
                <c:pt idx="268">
                  <c:v>41677</c:v>
                </c:pt>
                <c:pt idx="269">
                  <c:v>41680</c:v>
                </c:pt>
                <c:pt idx="270">
                  <c:v>41682</c:v>
                </c:pt>
                <c:pt idx="271">
                  <c:v>41683</c:v>
                </c:pt>
                <c:pt idx="272">
                  <c:v>41684</c:v>
                </c:pt>
                <c:pt idx="273">
                  <c:v>41687</c:v>
                </c:pt>
                <c:pt idx="274">
                  <c:v>41688</c:v>
                </c:pt>
                <c:pt idx="275">
                  <c:v>41689</c:v>
                </c:pt>
                <c:pt idx="276">
                  <c:v>41690</c:v>
                </c:pt>
                <c:pt idx="277">
                  <c:v>41691</c:v>
                </c:pt>
                <c:pt idx="278">
                  <c:v>41694</c:v>
                </c:pt>
                <c:pt idx="279">
                  <c:v>41695</c:v>
                </c:pt>
                <c:pt idx="280">
                  <c:v>41696</c:v>
                </c:pt>
                <c:pt idx="281">
                  <c:v>41697</c:v>
                </c:pt>
                <c:pt idx="282">
                  <c:v>41698</c:v>
                </c:pt>
                <c:pt idx="283">
                  <c:v>41701</c:v>
                </c:pt>
                <c:pt idx="284">
                  <c:v>41702</c:v>
                </c:pt>
                <c:pt idx="285">
                  <c:v>41703</c:v>
                </c:pt>
                <c:pt idx="286">
                  <c:v>41704</c:v>
                </c:pt>
                <c:pt idx="287">
                  <c:v>41705</c:v>
                </c:pt>
                <c:pt idx="288">
                  <c:v>41708</c:v>
                </c:pt>
                <c:pt idx="289">
                  <c:v>41709</c:v>
                </c:pt>
                <c:pt idx="290">
                  <c:v>41710</c:v>
                </c:pt>
                <c:pt idx="291">
                  <c:v>41711</c:v>
                </c:pt>
                <c:pt idx="292">
                  <c:v>41712</c:v>
                </c:pt>
                <c:pt idx="293">
                  <c:v>41715</c:v>
                </c:pt>
                <c:pt idx="294">
                  <c:v>41716</c:v>
                </c:pt>
                <c:pt idx="295">
                  <c:v>41717</c:v>
                </c:pt>
                <c:pt idx="296">
                  <c:v>41718</c:v>
                </c:pt>
                <c:pt idx="297">
                  <c:v>41722</c:v>
                </c:pt>
                <c:pt idx="298">
                  <c:v>41723</c:v>
                </c:pt>
                <c:pt idx="299">
                  <c:v>41724</c:v>
                </c:pt>
                <c:pt idx="300">
                  <c:v>41725</c:v>
                </c:pt>
                <c:pt idx="301">
                  <c:v>41726</c:v>
                </c:pt>
                <c:pt idx="302">
                  <c:v>41729</c:v>
                </c:pt>
                <c:pt idx="303">
                  <c:v>41730</c:v>
                </c:pt>
                <c:pt idx="304">
                  <c:v>41731</c:v>
                </c:pt>
                <c:pt idx="305">
                  <c:v>41732</c:v>
                </c:pt>
                <c:pt idx="306">
                  <c:v>41733</c:v>
                </c:pt>
                <c:pt idx="307">
                  <c:v>41736</c:v>
                </c:pt>
                <c:pt idx="308">
                  <c:v>41737</c:v>
                </c:pt>
                <c:pt idx="309">
                  <c:v>41738</c:v>
                </c:pt>
                <c:pt idx="310">
                  <c:v>41739</c:v>
                </c:pt>
                <c:pt idx="311">
                  <c:v>41740</c:v>
                </c:pt>
                <c:pt idx="312">
                  <c:v>41743</c:v>
                </c:pt>
                <c:pt idx="313">
                  <c:v>41744</c:v>
                </c:pt>
                <c:pt idx="314">
                  <c:v>41745</c:v>
                </c:pt>
                <c:pt idx="315">
                  <c:v>41746</c:v>
                </c:pt>
                <c:pt idx="316">
                  <c:v>41747</c:v>
                </c:pt>
                <c:pt idx="317">
                  <c:v>41750</c:v>
                </c:pt>
                <c:pt idx="318">
                  <c:v>41751</c:v>
                </c:pt>
                <c:pt idx="319">
                  <c:v>41752</c:v>
                </c:pt>
                <c:pt idx="320">
                  <c:v>41753</c:v>
                </c:pt>
                <c:pt idx="321">
                  <c:v>41754</c:v>
                </c:pt>
                <c:pt idx="322">
                  <c:v>41757</c:v>
                </c:pt>
                <c:pt idx="323">
                  <c:v>41759</c:v>
                </c:pt>
                <c:pt idx="324">
                  <c:v>41760</c:v>
                </c:pt>
                <c:pt idx="325">
                  <c:v>41761</c:v>
                </c:pt>
                <c:pt idx="326">
                  <c:v>41766</c:v>
                </c:pt>
                <c:pt idx="327">
                  <c:v>41767</c:v>
                </c:pt>
                <c:pt idx="328">
                  <c:v>41768</c:v>
                </c:pt>
                <c:pt idx="329">
                  <c:v>41771</c:v>
                </c:pt>
                <c:pt idx="330">
                  <c:v>41772</c:v>
                </c:pt>
                <c:pt idx="331">
                  <c:v>41773</c:v>
                </c:pt>
                <c:pt idx="332">
                  <c:v>41774</c:v>
                </c:pt>
                <c:pt idx="333">
                  <c:v>41775</c:v>
                </c:pt>
                <c:pt idx="334">
                  <c:v>41778</c:v>
                </c:pt>
                <c:pt idx="335">
                  <c:v>41779</c:v>
                </c:pt>
                <c:pt idx="336">
                  <c:v>41780</c:v>
                </c:pt>
                <c:pt idx="337">
                  <c:v>41781</c:v>
                </c:pt>
                <c:pt idx="338">
                  <c:v>41782</c:v>
                </c:pt>
                <c:pt idx="339">
                  <c:v>41785</c:v>
                </c:pt>
                <c:pt idx="340">
                  <c:v>41786</c:v>
                </c:pt>
                <c:pt idx="341">
                  <c:v>41787</c:v>
                </c:pt>
                <c:pt idx="342">
                  <c:v>41788</c:v>
                </c:pt>
                <c:pt idx="343">
                  <c:v>41789</c:v>
                </c:pt>
                <c:pt idx="344">
                  <c:v>41792</c:v>
                </c:pt>
                <c:pt idx="345">
                  <c:v>41793</c:v>
                </c:pt>
                <c:pt idx="346">
                  <c:v>41794</c:v>
                </c:pt>
                <c:pt idx="347">
                  <c:v>41795</c:v>
                </c:pt>
                <c:pt idx="348">
                  <c:v>41796</c:v>
                </c:pt>
                <c:pt idx="349">
                  <c:v>41799</c:v>
                </c:pt>
                <c:pt idx="350">
                  <c:v>41800</c:v>
                </c:pt>
                <c:pt idx="351">
                  <c:v>41801</c:v>
                </c:pt>
                <c:pt idx="352">
                  <c:v>41802</c:v>
                </c:pt>
                <c:pt idx="353">
                  <c:v>41803</c:v>
                </c:pt>
                <c:pt idx="354">
                  <c:v>41806</c:v>
                </c:pt>
                <c:pt idx="355">
                  <c:v>41807</c:v>
                </c:pt>
                <c:pt idx="356">
                  <c:v>41808</c:v>
                </c:pt>
                <c:pt idx="357">
                  <c:v>41809</c:v>
                </c:pt>
                <c:pt idx="358">
                  <c:v>41810</c:v>
                </c:pt>
                <c:pt idx="359">
                  <c:v>41813</c:v>
                </c:pt>
                <c:pt idx="360">
                  <c:v>41814</c:v>
                </c:pt>
                <c:pt idx="361">
                  <c:v>41815</c:v>
                </c:pt>
                <c:pt idx="362">
                  <c:v>41816</c:v>
                </c:pt>
                <c:pt idx="363">
                  <c:v>41817</c:v>
                </c:pt>
                <c:pt idx="364">
                  <c:v>41820</c:v>
                </c:pt>
                <c:pt idx="365">
                  <c:v>41821</c:v>
                </c:pt>
                <c:pt idx="366">
                  <c:v>41822</c:v>
                </c:pt>
                <c:pt idx="367">
                  <c:v>41823</c:v>
                </c:pt>
                <c:pt idx="368">
                  <c:v>41824</c:v>
                </c:pt>
                <c:pt idx="369">
                  <c:v>41827</c:v>
                </c:pt>
                <c:pt idx="370">
                  <c:v>41828</c:v>
                </c:pt>
                <c:pt idx="371">
                  <c:v>41829</c:v>
                </c:pt>
                <c:pt idx="372">
                  <c:v>41830</c:v>
                </c:pt>
                <c:pt idx="373">
                  <c:v>41831</c:v>
                </c:pt>
                <c:pt idx="374">
                  <c:v>41834</c:v>
                </c:pt>
                <c:pt idx="375">
                  <c:v>41835</c:v>
                </c:pt>
                <c:pt idx="376">
                  <c:v>41836</c:v>
                </c:pt>
                <c:pt idx="377">
                  <c:v>41837</c:v>
                </c:pt>
                <c:pt idx="378">
                  <c:v>41838</c:v>
                </c:pt>
                <c:pt idx="379">
                  <c:v>41842</c:v>
                </c:pt>
                <c:pt idx="380">
                  <c:v>41843</c:v>
                </c:pt>
                <c:pt idx="381">
                  <c:v>41844</c:v>
                </c:pt>
                <c:pt idx="382">
                  <c:v>41845</c:v>
                </c:pt>
                <c:pt idx="383">
                  <c:v>41848</c:v>
                </c:pt>
                <c:pt idx="384">
                  <c:v>41849</c:v>
                </c:pt>
                <c:pt idx="385">
                  <c:v>41850</c:v>
                </c:pt>
                <c:pt idx="386">
                  <c:v>41851</c:v>
                </c:pt>
                <c:pt idx="387">
                  <c:v>41852</c:v>
                </c:pt>
                <c:pt idx="388">
                  <c:v>41855</c:v>
                </c:pt>
                <c:pt idx="389">
                  <c:v>41856</c:v>
                </c:pt>
                <c:pt idx="390">
                  <c:v>41857</c:v>
                </c:pt>
                <c:pt idx="391">
                  <c:v>41858</c:v>
                </c:pt>
                <c:pt idx="392">
                  <c:v>41859</c:v>
                </c:pt>
                <c:pt idx="393">
                  <c:v>41862</c:v>
                </c:pt>
                <c:pt idx="394">
                  <c:v>41863</c:v>
                </c:pt>
                <c:pt idx="395">
                  <c:v>41864</c:v>
                </c:pt>
                <c:pt idx="396">
                  <c:v>41865</c:v>
                </c:pt>
                <c:pt idx="397">
                  <c:v>41866</c:v>
                </c:pt>
                <c:pt idx="398">
                  <c:v>41869</c:v>
                </c:pt>
                <c:pt idx="399">
                  <c:v>41870</c:v>
                </c:pt>
                <c:pt idx="400">
                  <c:v>41871</c:v>
                </c:pt>
                <c:pt idx="401">
                  <c:v>41872</c:v>
                </c:pt>
                <c:pt idx="402">
                  <c:v>41873</c:v>
                </c:pt>
                <c:pt idx="403">
                  <c:v>41876</c:v>
                </c:pt>
                <c:pt idx="404">
                  <c:v>41877</c:v>
                </c:pt>
                <c:pt idx="405">
                  <c:v>41878</c:v>
                </c:pt>
                <c:pt idx="406">
                  <c:v>41879</c:v>
                </c:pt>
                <c:pt idx="407">
                  <c:v>41880</c:v>
                </c:pt>
                <c:pt idx="408">
                  <c:v>41883</c:v>
                </c:pt>
                <c:pt idx="409">
                  <c:v>41884</c:v>
                </c:pt>
                <c:pt idx="410">
                  <c:v>41885</c:v>
                </c:pt>
                <c:pt idx="411">
                  <c:v>41886</c:v>
                </c:pt>
                <c:pt idx="412">
                  <c:v>41887</c:v>
                </c:pt>
                <c:pt idx="413">
                  <c:v>41890</c:v>
                </c:pt>
                <c:pt idx="414">
                  <c:v>41891</c:v>
                </c:pt>
                <c:pt idx="415">
                  <c:v>41892</c:v>
                </c:pt>
                <c:pt idx="416">
                  <c:v>41893</c:v>
                </c:pt>
                <c:pt idx="417">
                  <c:v>41894</c:v>
                </c:pt>
                <c:pt idx="418">
                  <c:v>41898</c:v>
                </c:pt>
                <c:pt idx="419">
                  <c:v>41899</c:v>
                </c:pt>
                <c:pt idx="420">
                  <c:v>41900</c:v>
                </c:pt>
                <c:pt idx="421">
                  <c:v>41901</c:v>
                </c:pt>
                <c:pt idx="422">
                  <c:v>41904</c:v>
                </c:pt>
                <c:pt idx="423">
                  <c:v>41906</c:v>
                </c:pt>
                <c:pt idx="424">
                  <c:v>41907</c:v>
                </c:pt>
                <c:pt idx="425">
                  <c:v>41908</c:v>
                </c:pt>
                <c:pt idx="426">
                  <c:v>41911</c:v>
                </c:pt>
                <c:pt idx="427">
                  <c:v>41912</c:v>
                </c:pt>
                <c:pt idx="428">
                  <c:v>41913</c:v>
                </c:pt>
                <c:pt idx="429">
                  <c:v>41914</c:v>
                </c:pt>
                <c:pt idx="430">
                  <c:v>41915</c:v>
                </c:pt>
                <c:pt idx="431">
                  <c:v>41918</c:v>
                </c:pt>
                <c:pt idx="432">
                  <c:v>41919</c:v>
                </c:pt>
                <c:pt idx="433">
                  <c:v>41920</c:v>
                </c:pt>
                <c:pt idx="434">
                  <c:v>41921</c:v>
                </c:pt>
                <c:pt idx="435">
                  <c:v>41922</c:v>
                </c:pt>
                <c:pt idx="436">
                  <c:v>41926</c:v>
                </c:pt>
                <c:pt idx="437">
                  <c:v>41927</c:v>
                </c:pt>
                <c:pt idx="438">
                  <c:v>41928</c:v>
                </c:pt>
                <c:pt idx="439">
                  <c:v>41929</c:v>
                </c:pt>
                <c:pt idx="440">
                  <c:v>41932</c:v>
                </c:pt>
                <c:pt idx="441">
                  <c:v>41933</c:v>
                </c:pt>
                <c:pt idx="442">
                  <c:v>41934</c:v>
                </c:pt>
                <c:pt idx="443">
                  <c:v>41935</c:v>
                </c:pt>
                <c:pt idx="444">
                  <c:v>41936</c:v>
                </c:pt>
                <c:pt idx="445">
                  <c:v>41939</c:v>
                </c:pt>
                <c:pt idx="446">
                  <c:v>41940</c:v>
                </c:pt>
                <c:pt idx="447">
                  <c:v>41941</c:v>
                </c:pt>
                <c:pt idx="448">
                  <c:v>41942</c:v>
                </c:pt>
                <c:pt idx="449">
                  <c:v>41943</c:v>
                </c:pt>
                <c:pt idx="450">
                  <c:v>41947</c:v>
                </c:pt>
                <c:pt idx="451">
                  <c:v>41948</c:v>
                </c:pt>
                <c:pt idx="452">
                  <c:v>41949</c:v>
                </c:pt>
                <c:pt idx="453">
                  <c:v>41950</c:v>
                </c:pt>
                <c:pt idx="454">
                  <c:v>41953</c:v>
                </c:pt>
                <c:pt idx="455">
                  <c:v>41954</c:v>
                </c:pt>
                <c:pt idx="456">
                  <c:v>41955</c:v>
                </c:pt>
                <c:pt idx="457">
                  <c:v>41956</c:v>
                </c:pt>
                <c:pt idx="458">
                  <c:v>41957</c:v>
                </c:pt>
                <c:pt idx="459">
                  <c:v>41960</c:v>
                </c:pt>
                <c:pt idx="460">
                  <c:v>41961</c:v>
                </c:pt>
                <c:pt idx="461">
                  <c:v>41962</c:v>
                </c:pt>
                <c:pt idx="462">
                  <c:v>41963</c:v>
                </c:pt>
                <c:pt idx="463">
                  <c:v>41964</c:v>
                </c:pt>
                <c:pt idx="464">
                  <c:v>41968</c:v>
                </c:pt>
                <c:pt idx="465">
                  <c:v>41969</c:v>
                </c:pt>
                <c:pt idx="466">
                  <c:v>41970</c:v>
                </c:pt>
                <c:pt idx="467">
                  <c:v>41971</c:v>
                </c:pt>
                <c:pt idx="468">
                  <c:v>41974</c:v>
                </c:pt>
                <c:pt idx="469">
                  <c:v>41975</c:v>
                </c:pt>
                <c:pt idx="470">
                  <c:v>41976</c:v>
                </c:pt>
                <c:pt idx="471">
                  <c:v>41977</c:v>
                </c:pt>
                <c:pt idx="472">
                  <c:v>41978</c:v>
                </c:pt>
                <c:pt idx="473">
                  <c:v>41981</c:v>
                </c:pt>
                <c:pt idx="474">
                  <c:v>41982</c:v>
                </c:pt>
                <c:pt idx="475">
                  <c:v>41983</c:v>
                </c:pt>
                <c:pt idx="476">
                  <c:v>41984</c:v>
                </c:pt>
                <c:pt idx="477">
                  <c:v>41985</c:v>
                </c:pt>
                <c:pt idx="478">
                  <c:v>41988</c:v>
                </c:pt>
                <c:pt idx="479">
                  <c:v>41989</c:v>
                </c:pt>
                <c:pt idx="480">
                  <c:v>41990</c:v>
                </c:pt>
                <c:pt idx="481">
                  <c:v>41991</c:v>
                </c:pt>
                <c:pt idx="482">
                  <c:v>41992</c:v>
                </c:pt>
                <c:pt idx="483">
                  <c:v>41995</c:v>
                </c:pt>
                <c:pt idx="484">
                  <c:v>41997</c:v>
                </c:pt>
                <c:pt idx="485">
                  <c:v>41998</c:v>
                </c:pt>
                <c:pt idx="486">
                  <c:v>41999</c:v>
                </c:pt>
                <c:pt idx="487">
                  <c:v>42002</c:v>
                </c:pt>
                <c:pt idx="488">
                  <c:v>42003</c:v>
                </c:pt>
                <c:pt idx="489">
                  <c:v>42009</c:v>
                </c:pt>
                <c:pt idx="490">
                  <c:v>42010</c:v>
                </c:pt>
                <c:pt idx="491">
                  <c:v>42011</c:v>
                </c:pt>
                <c:pt idx="492">
                  <c:v>42012</c:v>
                </c:pt>
                <c:pt idx="493">
                  <c:v>42013</c:v>
                </c:pt>
                <c:pt idx="494">
                  <c:v>42017</c:v>
                </c:pt>
                <c:pt idx="495">
                  <c:v>42018</c:v>
                </c:pt>
                <c:pt idx="496">
                  <c:v>42019</c:v>
                </c:pt>
                <c:pt idx="497">
                  <c:v>42020</c:v>
                </c:pt>
                <c:pt idx="498">
                  <c:v>42023</c:v>
                </c:pt>
                <c:pt idx="499">
                  <c:v>42024</c:v>
                </c:pt>
                <c:pt idx="500">
                  <c:v>42025</c:v>
                </c:pt>
                <c:pt idx="501">
                  <c:v>42026</c:v>
                </c:pt>
                <c:pt idx="502">
                  <c:v>42027</c:v>
                </c:pt>
                <c:pt idx="503">
                  <c:v>42030</c:v>
                </c:pt>
                <c:pt idx="504">
                  <c:v>42031</c:v>
                </c:pt>
                <c:pt idx="505">
                  <c:v>42032</c:v>
                </c:pt>
                <c:pt idx="506">
                  <c:v>42033</c:v>
                </c:pt>
                <c:pt idx="507">
                  <c:v>42034</c:v>
                </c:pt>
                <c:pt idx="508">
                  <c:v>42037</c:v>
                </c:pt>
                <c:pt idx="509">
                  <c:v>42038</c:v>
                </c:pt>
                <c:pt idx="510">
                  <c:v>42039</c:v>
                </c:pt>
                <c:pt idx="511">
                  <c:v>42040</c:v>
                </c:pt>
                <c:pt idx="512">
                  <c:v>42041</c:v>
                </c:pt>
                <c:pt idx="513">
                  <c:v>42044</c:v>
                </c:pt>
                <c:pt idx="514">
                  <c:v>42045</c:v>
                </c:pt>
                <c:pt idx="515">
                  <c:v>42047</c:v>
                </c:pt>
                <c:pt idx="516">
                  <c:v>42048</c:v>
                </c:pt>
                <c:pt idx="517">
                  <c:v>42051</c:v>
                </c:pt>
                <c:pt idx="518">
                  <c:v>42052</c:v>
                </c:pt>
                <c:pt idx="519">
                  <c:v>42053</c:v>
                </c:pt>
                <c:pt idx="520">
                  <c:v>42054</c:v>
                </c:pt>
                <c:pt idx="521">
                  <c:v>42055</c:v>
                </c:pt>
                <c:pt idx="522">
                  <c:v>42058</c:v>
                </c:pt>
                <c:pt idx="523">
                  <c:v>42059</c:v>
                </c:pt>
                <c:pt idx="524">
                  <c:v>42060</c:v>
                </c:pt>
                <c:pt idx="525">
                  <c:v>42061</c:v>
                </c:pt>
                <c:pt idx="526">
                  <c:v>42062</c:v>
                </c:pt>
                <c:pt idx="527">
                  <c:v>42065</c:v>
                </c:pt>
                <c:pt idx="528">
                  <c:v>42066</c:v>
                </c:pt>
                <c:pt idx="529">
                  <c:v>42067</c:v>
                </c:pt>
                <c:pt idx="530">
                  <c:v>42068</c:v>
                </c:pt>
                <c:pt idx="531">
                  <c:v>42069</c:v>
                </c:pt>
                <c:pt idx="532">
                  <c:v>42072</c:v>
                </c:pt>
                <c:pt idx="533">
                  <c:v>42073</c:v>
                </c:pt>
                <c:pt idx="534">
                  <c:v>42074</c:v>
                </c:pt>
                <c:pt idx="535">
                  <c:v>42075</c:v>
                </c:pt>
                <c:pt idx="536">
                  <c:v>42076</c:v>
                </c:pt>
                <c:pt idx="537">
                  <c:v>42079</c:v>
                </c:pt>
                <c:pt idx="538">
                  <c:v>42080</c:v>
                </c:pt>
                <c:pt idx="539">
                  <c:v>42081</c:v>
                </c:pt>
                <c:pt idx="540">
                  <c:v>42082</c:v>
                </c:pt>
                <c:pt idx="541">
                  <c:v>42083</c:v>
                </c:pt>
                <c:pt idx="542">
                  <c:v>42086</c:v>
                </c:pt>
                <c:pt idx="543">
                  <c:v>42087</c:v>
                </c:pt>
                <c:pt idx="544">
                  <c:v>42088</c:v>
                </c:pt>
                <c:pt idx="545">
                  <c:v>42089</c:v>
                </c:pt>
                <c:pt idx="546">
                  <c:v>42090</c:v>
                </c:pt>
                <c:pt idx="547">
                  <c:v>42093</c:v>
                </c:pt>
                <c:pt idx="548">
                  <c:v>42094</c:v>
                </c:pt>
                <c:pt idx="549">
                  <c:v>42095</c:v>
                </c:pt>
                <c:pt idx="550">
                  <c:v>42096</c:v>
                </c:pt>
                <c:pt idx="551">
                  <c:v>42097</c:v>
                </c:pt>
                <c:pt idx="552">
                  <c:v>42100</c:v>
                </c:pt>
                <c:pt idx="553">
                  <c:v>42101</c:v>
                </c:pt>
                <c:pt idx="554">
                  <c:v>42102</c:v>
                </c:pt>
                <c:pt idx="555">
                  <c:v>42103</c:v>
                </c:pt>
                <c:pt idx="556">
                  <c:v>42104</c:v>
                </c:pt>
                <c:pt idx="557">
                  <c:v>42107</c:v>
                </c:pt>
                <c:pt idx="558">
                  <c:v>42108</c:v>
                </c:pt>
                <c:pt idx="559">
                  <c:v>42109</c:v>
                </c:pt>
                <c:pt idx="560">
                  <c:v>42110</c:v>
                </c:pt>
                <c:pt idx="561">
                  <c:v>42111</c:v>
                </c:pt>
                <c:pt idx="562">
                  <c:v>42114</c:v>
                </c:pt>
                <c:pt idx="563">
                  <c:v>42115</c:v>
                </c:pt>
                <c:pt idx="564">
                  <c:v>42116</c:v>
                </c:pt>
                <c:pt idx="565">
                  <c:v>42117</c:v>
                </c:pt>
                <c:pt idx="566">
                  <c:v>42118</c:v>
                </c:pt>
                <c:pt idx="567">
                  <c:v>42121</c:v>
                </c:pt>
                <c:pt idx="568">
                  <c:v>42122</c:v>
                </c:pt>
                <c:pt idx="569">
                  <c:v>42124</c:v>
                </c:pt>
                <c:pt idx="570">
                  <c:v>42125</c:v>
                </c:pt>
                <c:pt idx="571">
                  <c:v>42131</c:v>
                </c:pt>
                <c:pt idx="572">
                  <c:v>42132</c:v>
                </c:pt>
                <c:pt idx="573">
                  <c:v>42135</c:v>
                </c:pt>
                <c:pt idx="574">
                  <c:v>42136</c:v>
                </c:pt>
                <c:pt idx="575">
                  <c:v>42137</c:v>
                </c:pt>
                <c:pt idx="576">
                  <c:v>42138</c:v>
                </c:pt>
                <c:pt idx="577">
                  <c:v>42139</c:v>
                </c:pt>
                <c:pt idx="578">
                  <c:v>42142</c:v>
                </c:pt>
                <c:pt idx="579">
                  <c:v>42143</c:v>
                </c:pt>
                <c:pt idx="580">
                  <c:v>42144</c:v>
                </c:pt>
                <c:pt idx="581">
                  <c:v>42145</c:v>
                </c:pt>
                <c:pt idx="582">
                  <c:v>42146</c:v>
                </c:pt>
                <c:pt idx="583">
                  <c:v>42149</c:v>
                </c:pt>
                <c:pt idx="584">
                  <c:v>42150</c:v>
                </c:pt>
                <c:pt idx="585">
                  <c:v>42151</c:v>
                </c:pt>
                <c:pt idx="586">
                  <c:v>42152</c:v>
                </c:pt>
                <c:pt idx="587">
                  <c:v>42153</c:v>
                </c:pt>
                <c:pt idx="588">
                  <c:v>42156</c:v>
                </c:pt>
                <c:pt idx="589">
                  <c:v>42157</c:v>
                </c:pt>
                <c:pt idx="590">
                  <c:v>42158</c:v>
                </c:pt>
                <c:pt idx="591">
                  <c:v>42159</c:v>
                </c:pt>
                <c:pt idx="592">
                  <c:v>42160</c:v>
                </c:pt>
                <c:pt idx="593">
                  <c:v>42163</c:v>
                </c:pt>
                <c:pt idx="594">
                  <c:v>42164</c:v>
                </c:pt>
                <c:pt idx="595">
                  <c:v>42165</c:v>
                </c:pt>
                <c:pt idx="596">
                  <c:v>42166</c:v>
                </c:pt>
                <c:pt idx="597">
                  <c:v>42167</c:v>
                </c:pt>
                <c:pt idx="598">
                  <c:v>42170</c:v>
                </c:pt>
                <c:pt idx="599">
                  <c:v>42171</c:v>
                </c:pt>
                <c:pt idx="600">
                  <c:v>42172</c:v>
                </c:pt>
                <c:pt idx="601">
                  <c:v>42173</c:v>
                </c:pt>
                <c:pt idx="602">
                  <c:v>42174</c:v>
                </c:pt>
                <c:pt idx="603">
                  <c:v>42177</c:v>
                </c:pt>
                <c:pt idx="604">
                  <c:v>42178</c:v>
                </c:pt>
                <c:pt idx="605">
                  <c:v>42179</c:v>
                </c:pt>
                <c:pt idx="606">
                  <c:v>42180</c:v>
                </c:pt>
                <c:pt idx="607">
                  <c:v>42181</c:v>
                </c:pt>
                <c:pt idx="608">
                  <c:v>42184</c:v>
                </c:pt>
                <c:pt idx="609">
                  <c:v>42185</c:v>
                </c:pt>
                <c:pt idx="610">
                  <c:v>42186</c:v>
                </c:pt>
                <c:pt idx="611">
                  <c:v>42187</c:v>
                </c:pt>
                <c:pt idx="612">
                  <c:v>42188</c:v>
                </c:pt>
                <c:pt idx="613">
                  <c:v>42191</c:v>
                </c:pt>
                <c:pt idx="614">
                  <c:v>42192</c:v>
                </c:pt>
                <c:pt idx="615">
                  <c:v>42193</c:v>
                </c:pt>
                <c:pt idx="616">
                  <c:v>42194</c:v>
                </c:pt>
                <c:pt idx="617">
                  <c:v>42195</c:v>
                </c:pt>
                <c:pt idx="618">
                  <c:v>42198</c:v>
                </c:pt>
                <c:pt idx="619">
                  <c:v>42199</c:v>
                </c:pt>
                <c:pt idx="620">
                  <c:v>42200</c:v>
                </c:pt>
                <c:pt idx="621">
                  <c:v>42201</c:v>
                </c:pt>
                <c:pt idx="622">
                  <c:v>42202</c:v>
                </c:pt>
                <c:pt idx="623">
                  <c:v>42206</c:v>
                </c:pt>
                <c:pt idx="624">
                  <c:v>42207</c:v>
                </c:pt>
                <c:pt idx="625">
                  <c:v>42208</c:v>
                </c:pt>
                <c:pt idx="626">
                  <c:v>42209</c:v>
                </c:pt>
                <c:pt idx="627">
                  <c:v>42212</c:v>
                </c:pt>
                <c:pt idx="628">
                  <c:v>42213</c:v>
                </c:pt>
                <c:pt idx="629">
                  <c:v>42214</c:v>
                </c:pt>
                <c:pt idx="630">
                  <c:v>42215</c:v>
                </c:pt>
                <c:pt idx="631">
                  <c:v>42216</c:v>
                </c:pt>
                <c:pt idx="632">
                  <c:v>42219</c:v>
                </c:pt>
                <c:pt idx="633">
                  <c:v>42220</c:v>
                </c:pt>
                <c:pt idx="634">
                  <c:v>42221</c:v>
                </c:pt>
                <c:pt idx="635">
                  <c:v>42222</c:v>
                </c:pt>
                <c:pt idx="636">
                  <c:v>42223</c:v>
                </c:pt>
                <c:pt idx="637">
                  <c:v>42226</c:v>
                </c:pt>
                <c:pt idx="638">
                  <c:v>42227</c:v>
                </c:pt>
                <c:pt idx="639">
                  <c:v>42228</c:v>
                </c:pt>
                <c:pt idx="640">
                  <c:v>42229</c:v>
                </c:pt>
                <c:pt idx="641">
                  <c:v>42230</c:v>
                </c:pt>
                <c:pt idx="642">
                  <c:v>42233</c:v>
                </c:pt>
                <c:pt idx="643">
                  <c:v>42234</c:v>
                </c:pt>
                <c:pt idx="644">
                  <c:v>42235</c:v>
                </c:pt>
                <c:pt idx="645">
                  <c:v>42236</c:v>
                </c:pt>
                <c:pt idx="646">
                  <c:v>42237</c:v>
                </c:pt>
                <c:pt idx="647">
                  <c:v>42240</c:v>
                </c:pt>
                <c:pt idx="648">
                  <c:v>42241</c:v>
                </c:pt>
                <c:pt idx="649">
                  <c:v>42242</c:v>
                </c:pt>
                <c:pt idx="650">
                  <c:v>42243</c:v>
                </c:pt>
                <c:pt idx="651">
                  <c:v>42244</c:v>
                </c:pt>
                <c:pt idx="652">
                  <c:v>42247</c:v>
                </c:pt>
                <c:pt idx="653">
                  <c:v>42248</c:v>
                </c:pt>
                <c:pt idx="654">
                  <c:v>42249</c:v>
                </c:pt>
                <c:pt idx="655">
                  <c:v>42250</c:v>
                </c:pt>
                <c:pt idx="656">
                  <c:v>42251</c:v>
                </c:pt>
                <c:pt idx="657">
                  <c:v>42254</c:v>
                </c:pt>
                <c:pt idx="658">
                  <c:v>42255</c:v>
                </c:pt>
                <c:pt idx="659">
                  <c:v>42256</c:v>
                </c:pt>
                <c:pt idx="660">
                  <c:v>42257</c:v>
                </c:pt>
                <c:pt idx="661">
                  <c:v>42258</c:v>
                </c:pt>
                <c:pt idx="662">
                  <c:v>42261</c:v>
                </c:pt>
                <c:pt idx="663">
                  <c:v>42262</c:v>
                </c:pt>
                <c:pt idx="664">
                  <c:v>42263</c:v>
                </c:pt>
                <c:pt idx="665">
                  <c:v>42264</c:v>
                </c:pt>
                <c:pt idx="666">
                  <c:v>42265</c:v>
                </c:pt>
                <c:pt idx="667">
                  <c:v>42271</c:v>
                </c:pt>
                <c:pt idx="668">
                  <c:v>42272</c:v>
                </c:pt>
                <c:pt idx="669">
                  <c:v>42275</c:v>
                </c:pt>
                <c:pt idx="670">
                  <c:v>42276</c:v>
                </c:pt>
                <c:pt idx="671">
                  <c:v>42277</c:v>
                </c:pt>
                <c:pt idx="672">
                  <c:v>42278</c:v>
                </c:pt>
                <c:pt idx="673">
                  <c:v>42279</c:v>
                </c:pt>
                <c:pt idx="674">
                  <c:v>42282</c:v>
                </c:pt>
                <c:pt idx="675">
                  <c:v>42283</c:v>
                </c:pt>
                <c:pt idx="676">
                  <c:v>42284</c:v>
                </c:pt>
                <c:pt idx="677">
                  <c:v>42285</c:v>
                </c:pt>
                <c:pt idx="678">
                  <c:v>42286</c:v>
                </c:pt>
                <c:pt idx="679">
                  <c:v>42290</c:v>
                </c:pt>
                <c:pt idx="680">
                  <c:v>42291</c:v>
                </c:pt>
                <c:pt idx="681">
                  <c:v>42292</c:v>
                </c:pt>
                <c:pt idx="682">
                  <c:v>42293</c:v>
                </c:pt>
                <c:pt idx="683">
                  <c:v>42296</c:v>
                </c:pt>
                <c:pt idx="684">
                  <c:v>42297</c:v>
                </c:pt>
                <c:pt idx="685">
                  <c:v>42298</c:v>
                </c:pt>
                <c:pt idx="686">
                  <c:v>42299</c:v>
                </c:pt>
                <c:pt idx="687">
                  <c:v>42300</c:v>
                </c:pt>
                <c:pt idx="688">
                  <c:v>42303</c:v>
                </c:pt>
                <c:pt idx="689">
                  <c:v>42304</c:v>
                </c:pt>
                <c:pt idx="690">
                  <c:v>42305</c:v>
                </c:pt>
                <c:pt idx="691">
                  <c:v>42306</c:v>
                </c:pt>
                <c:pt idx="692">
                  <c:v>42307</c:v>
                </c:pt>
                <c:pt idx="693">
                  <c:v>42310</c:v>
                </c:pt>
                <c:pt idx="694">
                  <c:v>42312</c:v>
                </c:pt>
                <c:pt idx="695">
                  <c:v>42313</c:v>
                </c:pt>
                <c:pt idx="696">
                  <c:v>42314</c:v>
                </c:pt>
                <c:pt idx="697">
                  <c:v>42317</c:v>
                </c:pt>
                <c:pt idx="698">
                  <c:v>42318</c:v>
                </c:pt>
                <c:pt idx="699">
                  <c:v>42319</c:v>
                </c:pt>
                <c:pt idx="700">
                  <c:v>42320</c:v>
                </c:pt>
                <c:pt idx="701">
                  <c:v>42321</c:v>
                </c:pt>
                <c:pt idx="702">
                  <c:v>42324</c:v>
                </c:pt>
                <c:pt idx="703">
                  <c:v>42325</c:v>
                </c:pt>
                <c:pt idx="704">
                  <c:v>42326</c:v>
                </c:pt>
                <c:pt idx="705">
                  <c:v>42327</c:v>
                </c:pt>
                <c:pt idx="706">
                  <c:v>42328</c:v>
                </c:pt>
                <c:pt idx="707">
                  <c:v>42332</c:v>
                </c:pt>
                <c:pt idx="708">
                  <c:v>42333</c:v>
                </c:pt>
                <c:pt idx="709">
                  <c:v>42334</c:v>
                </c:pt>
                <c:pt idx="710">
                  <c:v>42335</c:v>
                </c:pt>
                <c:pt idx="711">
                  <c:v>42338</c:v>
                </c:pt>
                <c:pt idx="712">
                  <c:v>42339</c:v>
                </c:pt>
                <c:pt idx="713">
                  <c:v>42340</c:v>
                </c:pt>
                <c:pt idx="714">
                  <c:v>42341</c:v>
                </c:pt>
                <c:pt idx="715">
                  <c:v>42342</c:v>
                </c:pt>
                <c:pt idx="716">
                  <c:v>42345</c:v>
                </c:pt>
                <c:pt idx="717">
                  <c:v>42346</c:v>
                </c:pt>
                <c:pt idx="718">
                  <c:v>42347</c:v>
                </c:pt>
                <c:pt idx="719">
                  <c:v>42348</c:v>
                </c:pt>
                <c:pt idx="720">
                  <c:v>42349</c:v>
                </c:pt>
                <c:pt idx="721">
                  <c:v>42352</c:v>
                </c:pt>
                <c:pt idx="722">
                  <c:v>42353</c:v>
                </c:pt>
                <c:pt idx="723">
                  <c:v>42354</c:v>
                </c:pt>
                <c:pt idx="724">
                  <c:v>42355</c:v>
                </c:pt>
                <c:pt idx="725">
                  <c:v>42356</c:v>
                </c:pt>
                <c:pt idx="726">
                  <c:v>42359</c:v>
                </c:pt>
                <c:pt idx="727">
                  <c:v>42360</c:v>
                </c:pt>
                <c:pt idx="728">
                  <c:v>42362</c:v>
                </c:pt>
                <c:pt idx="729">
                  <c:v>42363</c:v>
                </c:pt>
                <c:pt idx="730">
                  <c:v>42366</c:v>
                </c:pt>
                <c:pt idx="731">
                  <c:v>42367</c:v>
                </c:pt>
                <c:pt idx="732">
                  <c:v>42368</c:v>
                </c:pt>
                <c:pt idx="733">
                  <c:v>42373</c:v>
                </c:pt>
                <c:pt idx="734">
                  <c:v>42374</c:v>
                </c:pt>
                <c:pt idx="735">
                  <c:v>42375</c:v>
                </c:pt>
                <c:pt idx="736">
                  <c:v>42376</c:v>
                </c:pt>
                <c:pt idx="737">
                  <c:v>42377</c:v>
                </c:pt>
                <c:pt idx="738">
                  <c:v>42381</c:v>
                </c:pt>
                <c:pt idx="739">
                  <c:v>42382</c:v>
                </c:pt>
                <c:pt idx="740">
                  <c:v>42383</c:v>
                </c:pt>
                <c:pt idx="741">
                  <c:v>42384</c:v>
                </c:pt>
                <c:pt idx="742">
                  <c:v>42387</c:v>
                </c:pt>
                <c:pt idx="743">
                  <c:v>42388</c:v>
                </c:pt>
                <c:pt idx="744">
                  <c:v>42389</c:v>
                </c:pt>
                <c:pt idx="745">
                  <c:v>42390</c:v>
                </c:pt>
                <c:pt idx="746">
                  <c:v>42391</c:v>
                </c:pt>
                <c:pt idx="747">
                  <c:v>42394</c:v>
                </c:pt>
                <c:pt idx="748">
                  <c:v>42395</c:v>
                </c:pt>
                <c:pt idx="749">
                  <c:v>42396</c:v>
                </c:pt>
                <c:pt idx="750">
                  <c:v>42397</c:v>
                </c:pt>
                <c:pt idx="751">
                  <c:v>42398</c:v>
                </c:pt>
                <c:pt idx="752">
                  <c:v>42401</c:v>
                </c:pt>
                <c:pt idx="753">
                  <c:v>42402</c:v>
                </c:pt>
                <c:pt idx="754">
                  <c:v>42403</c:v>
                </c:pt>
                <c:pt idx="755">
                  <c:v>42404</c:v>
                </c:pt>
                <c:pt idx="756">
                  <c:v>42405</c:v>
                </c:pt>
                <c:pt idx="757">
                  <c:v>42408</c:v>
                </c:pt>
                <c:pt idx="758">
                  <c:v>42409</c:v>
                </c:pt>
                <c:pt idx="759">
                  <c:v>42410</c:v>
                </c:pt>
                <c:pt idx="760">
                  <c:v>42412</c:v>
                </c:pt>
                <c:pt idx="761">
                  <c:v>42415</c:v>
                </c:pt>
                <c:pt idx="762">
                  <c:v>42416</c:v>
                </c:pt>
                <c:pt idx="763">
                  <c:v>42417</c:v>
                </c:pt>
                <c:pt idx="764">
                  <c:v>42418</c:v>
                </c:pt>
                <c:pt idx="765">
                  <c:v>42419</c:v>
                </c:pt>
                <c:pt idx="766">
                  <c:v>42422</c:v>
                </c:pt>
                <c:pt idx="767">
                  <c:v>42423</c:v>
                </c:pt>
                <c:pt idx="768">
                  <c:v>42424</c:v>
                </c:pt>
                <c:pt idx="769">
                  <c:v>42425</c:v>
                </c:pt>
                <c:pt idx="770">
                  <c:v>42426</c:v>
                </c:pt>
                <c:pt idx="771">
                  <c:v>42429</c:v>
                </c:pt>
                <c:pt idx="772">
                  <c:v>42430</c:v>
                </c:pt>
                <c:pt idx="773">
                  <c:v>42431</c:v>
                </c:pt>
                <c:pt idx="774">
                  <c:v>42432</c:v>
                </c:pt>
                <c:pt idx="775">
                  <c:v>42433</c:v>
                </c:pt>
                <c:pt idx="776">
                  <c:v>42436</c:v>
                </c:pt>
                <c:pt idx="777">
                  <c:v>42437</c:v>
                </c:pt>
                <c:pt idx="778">
                  <c:v>42438</c:v>
                </c:pt>
                <c:pt idx="779">
                  <c:v>42439</c:v>
                </c:pt>
                <c:pt idx="780">
                  <c:v>42440</c:v>
                </c:pt>
                <c:pt idx="781">
                  <c:v>42443</c:v>
                </c:pt>
                <c:pt idx="782">
                  <c:v>42444</c:v>
                </c:pt>
                <c:pt idx="783">
                  <c:v>42445</c:v>
                </c:pt>
                <c:pt idx="784">
                  <c:v>42446</c:v>
                </c:pt>
                <c:pt idx="785">
                  <c:v>42447</c:v>
                </c:pt>
                <c:pt idx="786">
                  <c:v>42451</c:v>
                </c:pt>
                <c:pt idx="787">
                  <c:v>42452</c:v>
                </c:pt>
                <c:pt idx="788">
                  <c:v>42453</c:v>
                </c:pt>
                <c:pt idx="789">
                  <c:v>42454</c:v>
                </c:pt>
                <c:pt idx="790">
                  <c:v>42457</c:v>
                </c:pt>
                <c:pt idx="791">
                  <c:v>42458</c:v>
                </c:pt>
                <c:pt idx="792">
                  <c:v>42459</c:v>
                </c:pt>
                <c:pt idx="793">
                  <c:v>42460</c:v>
                </c:pt>
                <c:pt idx="794">
                  <c:v>42461</c:v>
                </c:pt>
                <c:pt idx="795">
                  <c:v>42464</c:v>
                </c:pt>
                <c:pt idx="796">
                  <c:v>42465</c:v>
                </c:pt>
                <c:pt idx="797">
                  <c:v>42466</c:v>
                </c:pt>
                <c:pt idx="798">
                  <c:v>42467</c:v>
                </c:pt>
                <c:pt idx="799">
                  <c:v>42468</c:v>
                </c:pt>
                <c:pt idx="800">
                  <c:v>42471</c:v>
                </c:pt>
                <c:pt idx="801">
                  <c:v>42472</c:v>
                </c:pt>
                <c:pt idx="802">
                  <c:v>42473</c:v>
                </c:pt>
                <c:pt idx="803">
                  <c:v>42474</c:v>
                </c:pt>
                <c:pt idx="804">
                  <c:v>42475</c:v>
                </c:pt>
                <c:pt idx="805">
                  <c:v>42478</c:v>
                </c:pt>
                <c:pt idx="806">
                  <c:v>42479</c:v>
                </c:pt>
                <c:pt idx="807">
                  <c:v>42480</c:v>
                </c:pt>
                <c:pt idx="808">
                  <c:v>42481</c:v>
                </c:pt>
                <c:pt idx="809">
                  <c:v>42482</c:v>
                </c:pt>
                <c:pt idx="810">
                  <c:v>42485</c:v>
                </c:pt>
                <c:pt idx="811">
                  <c:v>42486</c:v>
                </c:pt>
                <c:pt idx="812">
                  <c:v>42487</c:v>
                </c:pt>
                <c:pt idx="813">
                  <c:v>42488</c:v>
                </c:pt>
                <c:pt idx="814">
                  <c:v>42492</c:v>
                </c:pt>
                <c:pt idx="815">
                  <c:v>42496</c:v>
                </c:pt>
                <c:pt idx="816">
                  <c:v>42499</c:v>
                </c:pt>
                <c:pt idx="817">
                  <c:v>42500</c:v>
                </c:pt>
                <c:pt idx="818">
                  <c:v>42501</c:v>
                </c:pt>
                <c:pt idx="819">
                  <c:v>42502</c:v>
                </c:pt>
                <c:pt idx="820">
                  <c:v>42503</c:v>
                </c:pt>
                <c:pt idx="821">
                  <c:v>42506</c:v>
                </c:pt>
                <c:pt idx="822">
                  <c:v>42507</c:v>
                </c:pt>
                <c:pt idx="823">
                  <c:v>42508</c:v>
                </c:pt>
                <c:pt idx="824">
                  <c:v>42509</c:v>
                </c:pt>
                <c:pt idx="825">
                  <c:v>42510</c:v>
                </c:pt>
                <c:pt idx="826">
                  <c:v>42513</c:v>
                </c:pt>
                <c:pt idx="827">
                  <c:v>42514</c:v>
                </c:pt>
                <c:pt idx="828">
                  <c:v>42515</c:v>
                </c:pt>
                <c:pt idx="829">
                  <c:v>42516</c:v>
                </c:pt>
                <c:pt idx="830">
                  <c:v>42517</c:v>
                </c:pt>
                <c:pt idx="831">
                  <c:v>42520</c:v>
                </c:pt>
                <c:pt idx="832">
                  <c:v>42521</c:v>
                </c:pt>
                <c:pt idx="833">
                  <c:v>42522</c:v>
                </c:pt>
                <c:pt idx="834">
                  <c:v>42523</c:v>
                </c:pt>
                <c:pt idx="835">
                  <c:v>42524</c:v>
                </c:pt>
                <c:pt idx="836">
                  <c:v>42527</c:v>
                </c:pt>
                <c:pt idx="837">
                  <c:v>42528</c:v>
                </c:pt>
                <c:pt idx="838">
                  <c:v>42529</c:v>
                </c:pt>
                <c:pt idx="839">
                  <c:v>42530</c:v>
                </c:pt>
                <c:pt idx="840">
                  <c:v>42531</c:v>
                </c:pt>
                <c:pt idx="841">
                  <c:v>42534</c:v>
                </c:pt>
                <c:pt idx="842">
                  <c:v>42535</c:v>
                </c:pt>
                <c:pt idx="843">
                  <c:v>42536</c:v>
                </c:pt>
                <c:pt idx="844">
                  <c:v>42537</c:v>
                </c:pt>
                <c:pt idx="845">
                  <c:v>42538</c:v>
                </c:pt>
                <c:pt idx="846">
                  <c:v>42541</c:v>
                </c:pt>
                <c:pt idx="847">
                  <c:v>42542</c:v>
                </c:pt>
                <c:pt idx="848">
                  <c:v>42543</c:v>
                </c:pt>
                <c:pt idx="849">
                  <c:v>42544</c:v>
                </c:pt>
                <c:pt idx="850">
                  <c:v>42545</c:v>
                </c:pt>
                <c:pt idx="851">
                  <c:v>42548</c:v>
                </c:pt>
                <c:pt idx="852">
                  <c:v>42549</c:v>
                </c:pt>
                <c:pt idx="853">
                  <c:v>42550</c:v>
                </c:pt>
                <c:pt idx="854">
                  <c:v>42551</c:v>
                </c:pt>
                <c:pt idx="855">
                  <c:v>42552</c:v>
                </c:pt>
                <c:pt idx="856">
                  <c:v>42555</c:v>
                </c:pt>
                <c:pt idx="857">
                  <c:v>42556</c:v>
                </c:pt>
                <c:pt idx="858">
                  <c:v>42557</c:v>
                </c:pt>
                <c:pt idx="859">
                  <c:v>42558</c:v>
                </c:pt>
                <c:pt idx="860">
                  <c:v>42559</c:v>
                </c:pt>
                <c:pt idx="861">
                  <c:v>42562</c:v>
                </c:pt>
                <c:pt idx="862">
                  <c:v>42563</c:v>
                </c:pt>
                <c:pt idx="863">
                  <c:v>42564</c:v>
                </c:pt>
                <c:pt idx="864">
                  <c:v>42565</c:v>
                </c:pt>
                <c:pt idx="865">
                  <c:v>42566</c:v>
                </c:pt>
                <c:pt idx="866">
                  <c:v>42570</c:v>
                </c:pt>
                <c:pt idx="867">
                  <c:v>42571</c:v>
                </c:pt>
                <c:pt idx="868">
                  <c:v>42572</c:v>
                </c:pt>
                <c:pt idx="869">
                  <c:v>42573</c:v>
                </c:pt>
                <c:pt idx="870">
                  <c:v>42576</c:v>
                </c:pt>
                <c:pt idx="871">
                  <c:v>42577</c:v>
                </c:pt>
                <c:pt idx="872">
                  <c:v>42578</c:v>
                </c:pt>
                <c:pt idx="873">
                  <c:v>42579</c:v>
                </c:pt>
                <c:pt idx="874">
                  <c:v>42580</c:v>
                </c:pt>
                <c:pt idx="875">
                  <c:v>42583</c:v>
                </c:pt>
                <c:pt idx="876">
                  <c:v>42584</c:v>
                </c:pt>
                <c:pt idx="877">
                  <c:v>42585</c:v>
                </c:pt>
                <c:pt idx="878">
                  <c:v>42586</c:v>
                </c:pt>
                <c:pt idx="879">
                  <c:v>42587</c:v>
                </c:pt>
                <c:pt idx="880">
                  <c:v>42590</c:v>
                </c:pt>
                <c:pt idx="881">
                  <c:v>42591</c:v>
                </c:pt>
                <c:pt idx="882">
                  <c:v>42592</c:v>
                </c:pt>
                <c:pt idx="883">
                  <c:v>42594</c:v>
                </c:pt>
                <c:pt idx="884">
                  <c:v>42597</c:v>
                </c:pt>
                <c:pt idx="885">
                  <c:v>42598</c:v>
                </c:pt>
                <c:pt idx="886">
                  <c:v>42599</c:v>
                </c:pt>
                <c:pt idx="887">
                  <c:v>42600</c:v>
                </c:pt>
                <c:pt idx="888">
                  <c:v>42601</c:v>
                </c:pt>
                <c:pt idx="889">
                  <c:v>42604</c:v>
                </c:pt>
                <c:pt idx="890">
                  <c:v>42605</c:v>
                </c:pt>
                <c:pt idx="891">
                  <c:v>42606</c:v>
                </c:pt>
                <c:pt idx="892">
                  <c:v>42607</c:v>
                </c:pt>
                <c:pt idx="893">
                  <c:v>42608</c:v>
                </c:pt>
                <c:pt idx="894">
                  <c:v>42611</c:v>
                </c:pt>
                <c:pt idx="895">
                  <c:v>42612</c:v>
                </c:pt>
                <c:pt idx="896">
                  <c:v>42613</c:v>
                </c:pt>
                <c:pt idx="897">
                  <c:v>42614</c:v>
                </c:pt>
                <c:pt idx="898">
                  <c:v>42615</c:v>
                </c:pt>
                <c:pt idx="899">
                  <c:v>42618</c:v>
                </c:pt>
                <c:pt idx="900">
                  <c:v>42619</c:v>
                </c:pt>
                <c:pt idx="901">
                  <c:v>42620</c:v>
                </c:pt>
                <c:pt idx="902">
                  <c:v>42621</c:v>
                </c:pt>
                <c:pt idx="903">
                  <c:v>42622</c:v>
                </c:pt>
                <c:pt idx="904">
                  <c:v>42625</c:v>
                </c:pt>
                <c:pt idx="905">
                  <c:v>42626</c:v>
                </c:pt>
                <c:pt idx="906">
                  <c:v>42627</c:v>
                </c:pt>
                <c:pt idx="907">
                  <c:v>42628</c:v>
                </c:pt>
                <c:pt idx="908">
                  <c:v>42629</c:v>
                </c:pt>
                <c:pt idx="909">
                  <c:v>42633</c:v>
                </c:pt>
                <c:pt idx="910">
                  <c:v>42634</c:v>
                </c:pt>
                <c:pt idx="911">
                  <c:v>42636</c:v>
                </c:pt>
                <c:pt idx="912">
                  <c:v>42639</c:v>
                </c:pt>
                <c:pt idx="913">
                  <c:v>42640</c:v>
                </c:pt>
                <c:pt idx="914">
                  <c:v>42641</c:v>
                </c:pt>
                <c:pt idx="915">
                  <c:v>42642</c:v>
                </c:pt>
                <c:pt idx="916">
                  <c:v>42643</c:v>
                </c:pt>
                <c:pt idx="917">
                  <c:v>42646</c:v>
                </c:pt>
                <c:pt idx="918">
                  <c:v>42647</c:v>
                </c:pt>
                <c:pt idx="919">
                  <c:v>42648</c:v>
                </c:pt>
                <c:pt idx="920">
                  <c:v>42649</c:v>
                </c:pt>
                <c:pt idx="921">
                  <c:v>42650</c:v>
                </c:pt>
                <c:pt idx="922">
                  <c:v>42654</c:v>
                </c:pt>
                <c:pt idx="923">
                  <c:v>42655</c:v>
                </c:pt>
                <c:pt idx="924">
                  <c:v>42656</c:v>
                </c:pt>
                <c:pt idx="925">
                  <c:v>42657</c:v>
                </c:pt>
                <c:pt idx="926">
                  <c:v>42660</c:v>
                </c:pt>
                <c:pt idx="927">
                  <c:v>42661</c:v>
                </c:pt>
                <c:pt idx="928">
                  <c:v>42662</c:v>
                </c:pt>
                <c:pt idx="929">
                  <c:v>42663</c:v>
                </c:pt>
                <c:pt idx="930">
                  <c:v>42664</c:v>
                </c:pt>
                <c:pt idx="931">
                  <c:v>42667</c:v>
                </c:pt>
                <c:pt idx="932">
                  <c:v>42668</c:v>
                </c:pt>
                <c:pt idx="933">
                  <c:v>42669</c:v>
                </c:pt>
                <c:pt idx="934">
                  <c:v>42670</c:v>
                </c:pt>
                <c:pt idx="935">
                  <c:v>42671</c:v>
                </c:pt>
                <c:pt idx="936">
                  <c:v>42674</c:v>
                </c:pt>
                <c:pt idx="937">
                  <c:v>42675</c:v>
                </c:pt>
                <c:pt idx="938">
                  <c:v>42676</c:v>
                </c:pt>
                <c:pt idx="939">
                  <c:v>42678</c:v>
                </c:pt>
                <c:pt idx="940">
                  <c:v>42681</c:v>
                </c:pt>
                <c:pt idx="941">
                  <c:v>42682</c:v>
                </c:pt>
                <c:pt idx="942">
                  <c:v>42683</c:v>
                </c:pt>
                <c:pt idx="943">
                  <c:v>42684</c:v>
                </c:pt>
                <c:pt idx="944">
                  <c:v>42685</c:v>
                </c:pt>
                <c:pt idx="945">
                  <c:v>42688</c:v>
                </c:pt>
                <c:pt idx="946">
                  <c:v>42689</c:v>
                </c:pt>
                <c:pt idx="947">
                  <c:v>42690</c:v>
                </c:pt>
                <c:pt idx="948">
                  <c:v>42691</c:v>
                </c:pt>
                <c:pt idx="949">
                  <c:v>42692</c:v>
                </c:pt>
                <c:pt idx="950">
                  <c:v>42695</c:v>
                </c:pt>
                <c:pt idx="951">
                  <c:v>42696</c:v>
                </c:pt>
                <c:pt idx="952">
                  <c:v>42698</c:v>
                </c:pt>
                <c:pt idx="953">
                  <c:v>42699</c:v>
                </c:pt>
                <c:pt idx="954">
                  <c:v>42702</c:v>
                </c:pt>
                <c:pt idx="955">
                  <c:v>42703</c:v>
                </c:pt>
                <c:pt idx="956">
                  <c:v>42704</c:v>
                </c:pt>
                <c:pt idx="957">
                  <c:v>42705</c:v>
                </c:pt>
                <c:pt idx="958">
                  <c:v>42706</c:v>
                </c:pt>
                <c:pt idx="959">
                  <c:v>42709</c:v>
                </c:pt>
              </c:numCache>
            </c:numRef>
          </c:cat>
          <c:val>
            <c:numRef>
              <c:f>'2013以降'!$D$3:$D$962</c:f>
              <c:numCache>
                <c:formatCode>General</c:formatCode>
                <c:ptCount val="960"/>
                <c:pt idx="0">
                  <c:v>1.984</c:v>
                </c:pt>
                <c:pt idx="1">
                  <c:v>1.992</c:v>
                </c:pt>
                <c:pt idx="2">
                  <c:v>1.996</c:v>
                </c:pt>
                <c:pt idx="3">
                  <c:v>1.992</c:v>
                </c:pt>
                <c:pt idx="4">
                  <c:v>1.9870000000000001</c:v>
                </c:pt>
                <c:pt idx="5">
                  <c:v>2.0009999999999999</c:v>
                </c:pt>
                <c:pt idx="6">
                  <c:v>1.9890000000000001</c:v>
                </c:pt>
                <c:pt idx="7">
                  <c:v>1.956</c:v>
                </c:pt>
                <c:pt idx="8">
                  <c:v>1.964</c:v>
                </c:pt>
                <c:pt idx="9">
                  <c:v>1.9890000000000001</c:v>
                </c:pt>
                <c:pt idx="10">
                  <c:v>1.958</c:v>
                </c:pt>
                <c:pt idx="11">
                  <c:v>1.9630000000000001</c:v>
                </c:pt>
                <c:pt idx="12">
                  <c:v>1.9530000000000001</c:v>
                </c:pt>
                <c:pt idx="13">
                  <c:v>1.9670000000000001</c:v>
                </c:pt>
                <c:pt idx="14">
                  <c:v>1.9850000000000001</c:v>
                </c:pt>
                <c:pt idx="15">
                  <c:v>1.9850000000000001</c:v>
                </c:pt>
                <c:pt idx="16">
                  <c:v>1.9850000000000001</c:v>
                </c:pt>
                <c:pt idx="17">
                  <c:v>1.994</c:v>
                </c:pt>
                <c:pt idx="18">
                  <c:v>1.9750000000000001</c:v>
                </c:pt>
                <c:pt idx="19">
                  <c:v>1.9770000000000001</c:v>
                </c:pt>
                <c:pt idx="20">
                  <c:v>1.994</c:v>
                </c:pt>
                <c:pt idx="21">
                  <c:v>1.99</c:v>
                </c:pt>
                <c:pt idx="22">
                  <c:v>1.99</c:v>
                </c:pt>
                <c:pt idx="23">
                  <c:v>1.9890000000000001</c:v>
                </c:pt>
                <c:pt idx="24">
                  <c:v>1.982</c:v>
                </c:pt>
                <c:pt idx="25">
                  <c:v>1.964</c:v>
                </c:pt>
                <c:pt idx="26">
                  <c:v>1.9570000000000001</c:v>
                </c:pt>
                <c:pt idx="27">
                  <c:v>1.9530000000000001</c:v>
                </c:pt>
                <c:pt idx="28">
                  <c:v>1.9359999999999999</c:v>
                </c:pt>
                <c:pt idx="29">
                  <c:v>1.92</c:v>
                </c:pt>
                <c:pt idx="30">
                  <c:v>1.9159999999999999</c:v>
                </c:pt>
                <c:pt idx="31">
                  <c:v>1.927</c:v>
                </c:pt>
                <c:pt idx="32">
                  <c:v>1.94</c:v>
                </c:pt>
                <c:pt idx="33">
                  <c:v>1.92</c:v>
                </c:pt>
                <c:pt idx="34">
                  <c:v>1.907</c:v>
                </c:pt>
                <c:pt idx="35">
                  <c:v>1.8819999999999999</c:v>
                </c:pt>
                <c:pt idx="36">
                  <c:v>1.867</c:v>
                </c:pt>
                <c:pt idx="37">
                  <c:v>1.833</c:v>
                </c:pt>
                <c:pt idx="38">
                  <c:v>1.794</c:v>
                </c:pt>
                <c:pt idx="39">
                  <c:v>1.716</c:v>
                </c:pt>
                <c:pt idx="40">
                  <c:v>1.762</c:v>
                </c:pt>
                <c:pt idx="41">
                  <c:v>1.7849999999999999</c:v>
                </c:pt>
                <c:pt idx="42">
                  <c:v>1.8129999999999999</c:v>
                </c:pt>
                <c:pt idx="43">
                  <c:v>1.762</c:v>
                </c:pt>
                <c:pt idx="44">
                  <c:v>1.7829999999999999</c:v>
                </c:pt>
                <c:pt idx="45">
                  <c:v>1.758</c:v>
                </c:pt>
                <c:pt idx="46">
                  <c:v>1.744</c:v>
                </c:pt>
                <c:pt idx="47">
                  <c:v>1.7749999999999999</c:v>
                </c:pt>
                <c:pt idx="48">
                  <c:v>1.7709999999999999</c:v>
                </c:pt>
                <c:pt idx="49">
                  <c:v>1.746</c:v>
                </c:pt>
                <c:pt idx="50">
                  <c:v>1.7330000000000001</c:v>
                </c:pt>
                <c:pt idx="51">
                  <c:v>1.6970000000000001</c:v>
                </c:pt>
                <c:pt idx="52">
                  <c:v>1.651</c:v>
                </c:pt>
                <c:pt idx="53">
                  <c:v>1.589</c:v>
                </c:pt>
                <c:pt idx="54">
                  <c:v>1.62</c:v>
                </c:pt>
                <c:pt idx="55">
                  <c:v>1.6120000000000001</c:v>
                </c:pt>
                <c:pt idx="56">
                  <c:v>1.5940000000000001</c:v>
                </c:pt>
                <c:pt idx="57">
                  <c:v>1.5549999999999999</c:v>
                </c:pt>
                <c:pt idx="58">
                  <c:v>1.5860000000000001</c:v>
                </c:pt>
                <c:pt idx="59">
                  <c:v>1.55</c:v>
                </c:pt>
                <c:pt idx="60">
                  <c:v>1.5589999999999999</c:v>
                </c:pt>
                <c:pt idx="61">
                  <c:v>1.2909999999999999</c:v>
                </c:pt>
                <c:pt idx="62">
                  <c:v>1.2789999999999999</c:v>
                </c:pt>
                <c:pt idx="63">
                  <c:v>1.375</c:v>
                </c:pt>
                <c:pt idx="64">
                  <c:v>1.4379999999999999</c:v>
                </c:pt>
                <c:pt idx="65">
                  <c:v>1.4970000000000001</c:v>
                </c:pt>
                <c:pt idx="66">
                  <c:v>1.5449999999999999</c:v>
                </c:pt>
                <c:pt idx="67">
                  <c:v>1.5840000000000001</c:v>
                </c:pt>
                <c:pt idx="68">
                  <c:v>1.64</c:v>
                </c:pt>
                <c:pt idx="69">
                  <c:v>1.633</c:v>
                </c:pt>
                <c:pt idx="70">
                  <c:v>1.6679999999999999</c:v>
                </c:pt>
                <c:pt idx="71">
                  <c:v>1.633</c:v>
                </c:pt>
                <c:pt idx="72">
                  <c:v>1.581</c:v>
                </c:pt>
                <c:pt idx="73">
                  <c:v>1.6279999999999999</c:v>
                </c:pt>
                <c:pt idx="74">
                  <c:v>1.6060000000000001</c:v>
                </c:pt>
                <c:pt idx="75">
                  <c:v>1.629</c:v>
                </c:pt>
                <c:pt idx="76">
                  <c:v>1.637</c:v>
                </c:pt>
                <c:pt idx="77">
                  <c:v>1.631</c:v>
                </c:pt>
                <c:pt idx="78">
                  <c:v>1.623</c:v>
                </c:pt>
                <c:pt idx="79">
                  <c:v>1.611</c:v>
                </c:pt>
                <c:pt idx="80">
                  <c:v>1.611</c:v>
                </c:pt>
                <c:pt idx="81">
                  <c:v>1.647</c:v>
                </c:pt>
                <c:pt idx="82">
                  <c:v>1.66</c:v>
                </c:pt>
                <c:pt idx="83">
                  <c:v>1.6819999999999999</c:v>
                </c:pt>
                <c:pt idx="84">
                  <c:v>1.7250000000000001</c:v>
                </c:pt>
                <c:pt idx="85">
                  <c:v>1.7669999999999999</c:v>
                </c:pt>
                <c:pt idx="86">
                  <c:v>1.784</c:v>
                </c:pt>
                <c:pt idx="87">
                  <c:v>1.7869999999999999</c:v>
                </c:pt>
                <c:pt idx="88">
                  <c:v>1.792</c:v>
                </c:pt>
                <c:pt idx="89">
                  <c:v>1.7929999999999999</c:v>
                </c:pt>
                <c:pt idx="90">
                  <c:v>1.8180000000000001</c:v>
                </c:pt>
                <c:pt idx="91">
                  <c:v>1.839</c:v>
                </c:pt>
                <c:pt idx="92">
                  <c:v>1.8680000000000001</c:v>
                </c:pt>
                <c:pt idx="93">
                  <c:v>1.843</c:v>
                </c:pt>
                <c:pt idx="94">
                  <c:v>1.835</c:v>
                </c:pt>
                <c:pt idx="95">
                  <c:v>1.8140000000000001</c:v>
                </c:pt>
                <c:pt idx="96">
                  <c:v>1.8320000000000001</c:v>
                </c:pt>
                <c:pt idx="97">
                  <c:v>1.8260000000000001</c:v>
                </c:pt>
                <c:pt idx="98">
                  <c:v>1.8049999999999999</c:v>
                </c:pt>
                <c:pt idx="99">
                  <c:v>1.76</c:v>
                </c:pt>
                <c:pt idx="100">
                  <c:v>1.728</c:v>
                </c:pt>
                <c:pt idx="101">
                  <c:v>1.8009999999999999</c:v>
                </c:pt>
                <c:pt idx="102">
                  <c:v>1.8220000000000001</c:v>
                </c:pt>
                <c:pt idx="103">
                  <c:v>1.8180000000000001</c:v>
                </c:pt>
                <c:pt idx="104">
                  <c:v>1.8009999999999999</c:v>
                </c:pt>
                <c:pt idx="105">
                  <c:v>1.8069999999999999</c:v>
                </c:pt>
                <c:pt idx="106">
                  <c:v>1.819</c:v>
                </c:pt>
                <c:pt idx="107">
                  <c:v>1.8280000000000001</c:v>
                </c:pt>
                <c:pt idx="108">
                  <c:v>1.819</c:v>
                </c:pt>
                <c:pt idx="109">
                  <c:v>1.8109999999999999</c:v>
                </c:pt>
                <c:pt idx="110">
                  <c:v>1.8160000000000001</c:v>
                </c:pt>
                <c:pt idx="111">
                  <c:v>1.8160000000000001</c:v>
                </c:pt>
                <c:pt idx="112">
                  <c:v>1.841</c:v>
                </c:pt>
                <c:pt idx="113">
                  <c:v>1.8660000000000001</c:v>
                </c:pt>
                <c:pt idx="114">
                  <c:v>1.883</c:v>
                </c:pt>
                <c:pt idx="115">
                  <c:v>1.9</c:v>
                </c:pt>
                <c:pt idx="116">
                  <c:v>1.859</c:v>
                </c:pt>
                <c:pt idx="117">
                  <c:v>1.837</c:v>
                </c:pt>
                <c:pt idx="118">
                  <c:v>1.829</c:v>
                </c:pt>
                <c:pt idx="119">
                  <c:v>1.837</c:v>
                </c:pt>
                <c:pt idx="120">
                  <c:v>1.8759999999999999</c:v>
                </c:pt>
                <c:pt idx="121">
                  <c:v>1.9</c:v>
                </c:pt>
                <c:pt idx="122">
                  <c:v>1.901</c:v>
                </c:pt>
                <c:pt idx="123">
                  <c:v>1.8540000000000001</c:v>
                </c:pt>
                <c:pt idx="124">
                  <c:v>1.863</c:v>
                </c:pt>
                <c:pt idx="125">
                  <c:v>1.8839999999999999</c:v>
                </c:pt>
                <c:pt idx="126">
                  <c:v>1.871</c:v>
                </c:pt>
                <c:pt idx="127">
                  <c:v>1.871</c:v>
                </c:pt>
                <c:pt idx="128">
                  <c:v>1.851</c:v>
                </c:pt>
                <c:pt idx="129">
                  <c:v>1.8540000000000001</c:v>
                </c:pt>
                <c:pt idx="130">
                  <c:v>1.859</c:v>
                </c:pt>
                <c:pt idx="131">
                  <c:v>1.8420000000000001</c:v>
                </c:pt>
                <c:pt idx="132">
                  <c:v>1.8420000000000001</c:v>
                </c:pt>
                <c:pt idx="133">
                  <c:v>1.8460000000000001</c:v>
                </c:pt>
                <c:pt idx="134">
                  <c:v>1.8380000000000001</c:v>
                </c:pt>
                <c:pt idx="135">
                  <c:v>1.851</c:v>
                </c:pt>
                <c:pt idx="136">
                  <c:v>1.859</c:v>
                </c:pt>
                <c:pt idx="137">
                  <c:v>1.867</c:v>
                </c:pt>
                <c:pt idx="138">
                  <c:v>1.839</c:v>
                </c:pt>
                <c:pt idx="139">
                  <c:v>1.837</c:v>
                </c:pt>
                <c:pt idx="140">
                  <c:v>1.8260000000000001</c:v>
                </c:pt>
                <c:pt idx="141">
                  <c:v>1.825</c:v>
                </c:pt>
                <c:pt idx="142">
                  <c:v>1.8260000000000001</c:v>
                </c:pt>
                <c:pt idx="143">
                  <c:v>1.8340000000000001</c:v>
                </c:pt>
                <c:pt idx="144">
                  <c:v>1.8260000000000001</c:v>
                </c:pt>
                <c:pt idx="145">
                  <c:v>1.851</c:v>
                </c:pt>
                <c:pt idx="146">
                  <c:v>1.8380000000000001</c:v>
                </c:pt>
                <c:pt idx="147">
                  <c:v>1.8120000000000001</c:v>
                </c:pt>
                <c:pt idx="148">
                  <c:v>1.8080000000000001</c:v>
                </c:pt>
                <c:pt idx="149">
                  <c:v>1.796</c:v>
                </c:pt>
                <c:pt idx="150">
                  <c:v>1.7789999999999999</c:v>
                </c:pt>
                <c:pt idx="151">
                  <c:v>1.796</c:v>
                </c:pt>
                <c:pt idx="152">
                  <c:v>1.8169999999999999</c:v>
                </c:pt>
                <c:pt idx="153">
                  <c:v>1.825</c:v>
                </c:pt>
                <c:pt idx="154">
                  <c:v>1.825</c:v>
                </c:pt>
                <c:pt idx="155">
                  <c:v>1.8180000000000001</c:v>
                </c:pt>
                <c:pt idx="156">
                  <c:v>1.8169999999999999</c:v>
                </c:pt>
                <c:pt idx="157">
                  <c:v>1.8220000000000001</c:v>
                </c:pt>
                <c:pt idx="158">
                  <c:v>1.83</c:v>
                </c:pt>
                <c:pt idx="159">
                  <c:v>1.8260000000000001</c:v>
                </c:pt>
                <c:pt idx="160">
                  <c:v>1.8129999999999999</c:v>
                </c:pt>
                <c:pt idx="161">
                  <c:v>1.788</c:v>
                </c:pt>
                <c:pt idx="162">
                  <c:v>1.766</c:v>
                </c:pt>
                <c:pt idx="163">
                  <c:v>1.7789999999999999</c:v>
                </c:pt>
                <c:pt idx="164">
                  <c:v>1.792</c:v>
                </c:pt>
                <c:pt idx="165">
                  <c:v>1.8180000000000001</c:v>
                </c:pt>
                <c:pt idx="166">
                  <c:v>1.8260000000000001</c:v>
                </c:pt>
                <c:pt idx="167">
                  <c:v>1.8260000000000001</c:v>
                </c:pt>
                <c:pt idx="168">
                  <c:v>1.843</c:v>
                </c:pt>
                <c:pt idx="169">
                  <c:v>1.8220000000000001</c:v>
                </c:pt>
                <c:pt idx="170">
                  <c:v>1.8</c:v>
                </c:pt>
                <c:pt idx="171">
                  <c:v>1.8049999999999999</c:v>
                </c:pt>
                <c:pt idx="172">
                  <c:v>1.796</c:v>
                </c:pt>
                <c:pt idx="173">
                  <c:v>1.8</c:v>
                </c:pt>
                <c:pt idx="174">
                  <c:v>1.7869999999999999</c:v>
                </c:pt>
                <c:pt idx="175">
                  <c:v>1.7869999999999999</c:v>
                </c:pt>
                <c:pt idx="176">
                  <c:v>1.7490000000000001</c:v>
                </c:pt>
                <c:pt idx="177">
                  <c:v>1.746</c:v>
                </c:pt>
                <c:pt idx="178">
                  <c:v>1.72</c:v>
                </c:pt>
                <c:pt idx="179">
                  <c:v>1.702</c:v>
                </c:pt>
                <c:pt idx="180">
                  <c:v>1.72</c:v>
                </c:pt>
                <c:pt idx="181">
                  <c:v>1.7150000000000001</c:v>
                </c:pt>
                <c:pt idx="182">
                  <c:v>1.716</c:v>
                </c:pt>
                <c:pt idx="183">
                  <c:v>1.698</c:v>
                </c:pt>
                <c:pt idx="184">
                  <c:v>1.66</c:v>
                </c:pt>
                <c:pt idx="185">
                  <c:v>1.6419999999999999</c:v>
                </c:pt>
                <c:pt idx="186">
                  <c:v>1.651</c:v>
                </c:pt>
                <c:pt idx="187">
                  <c:v>1.6639999999999999</c:v>
                </c:pt>
                <c:pt idx="188">
                  <c:v>1.68</c:v>
                </c:pt>
                <c:pt idx="189">
                  <c:v>1.6639999999999999</c:v>
                </c:pt>
                <c:pt idx="190">
                  <c:v>1.6519999999999999</c:v>
                </c:pt>
                <c:pt idx="191">
                  <c:v>1.6639999999999999</c:v>
                </c:pt>
                <c:pt idx="192">
                  <c:v>1.6859999999999999</c:v>
                </c:pt>
                <c:pt idx="193">
                  <c:v>1.665</c:v>
                </c:pt>
                <c:pt idx="194">
                  <c:v>1.661</c:v>
                </c:pt>
                <c:pt idx="195">
                  <c:v>1.639</c:v>
                </c:pt>
                <c:pt idx="196">
                  <c:v>1.6479999999999999</c:v>
                </c:pt>
                <c:pt idx="197">
                  <c:v>1.635</c:v>
                </c:pt>
                <c:pt idx="198">
                  <c:v>1.6080000000000001</c:v>
                </c:pt>
                <c:pt idx="199">
                  <c:v>1.629</c:v>
                </c:pt>
                <c:pt idx="200">
                  <c:v>1.651</c:v>
                </c:pt>
                <c:pt idx="201">
                  <c:v>1.647</c:v>
                </c:pt>
                <c:pt idx="202">
                  <c:v>1.66</c:v>
                </c:pt>
                <c:pt idx="203">
                  <c:v>1.639</c:v>
                </c:pt>
                <c:pt idx="204">
                  <c:v>1.651</c:v>
                </c:pt>
                <c:pt idx="205">
                  <c:v>1.6659999999999999</c:v>
                </c:pt>
                <c:pt idx="206">
                  <c:v>1.669</c:v>
                </c:pt>
                <c:pt idx="207">
                  <c:v>1.665</c:v>
                </c:pt>
                <c:pt idx="208">
                  <c:v>1.6519999999999999</c:v>
                </c:pt>
                <c:pt idx="209">
                  <c:v>1.6339999999999999</c:v>
                </c:pt>
                <c:pt idx="210">
                  <c:v>1.63</c:v>
                </c:pt>
                <c:pt idx="211">
                  <c:v>1.643</c:v>
                </c:pt>
                <c:pt idx="212">
                  <c:v>1.647</c:v>
                </c:pt>
                <c:pt idx="213">
                  <c:v>1.6519999999999999</c:v>
                </c:pt>
                <c:pt idx="214">
                  <c:v>1.6739999999999999</c:v>
                </c:pt>
                <c:pt idx="215">
                  <c:v>1.6739999999999999</c:v>
                </c:pt>
                <c:pt idx="216">
                  <c:v>1.6779999999999999</c:v>
                </c:pt>
                <c:pt idx="217">
                  <c:v>1.6739999999999999</c:v>
                </c:pt>
                <c:pt idx="218">
                  <c:v>1.6819999999999999</c:v>
                </c:pt>
                <c:pt idx="219">
                  <c:v>1.6819999999999999</c:v>
                </c:pt>
                <c:pt idx="220">
                  <c:v>1.7</c:v>
                </c:pt>
                <c:pt idx="221">
                  <c:v>1.6739999999999999</c:v>
                </c:pt>
                <c:pt idx="222">
                  <c:v>1.6479999999999999</c:v>
                </c:pt>
                <c:pt idx="223">
                  <c:v>1.6519999999999999</c:v>
                </c:pt>
                <c:pt idx="224">
                  <c:v>1.661</c:v>
                </c:pt>
                <c:pt idx="225">
                  <c:v>1.6739999999999999</c:v>
                </c:pt>
                <c:pt idx="226">
                  <c:v>1.6870000000000001</c:v>
                </c:pt>
                <c:pt idx="227">
                  <c:v>1.6779999999999999</c:v>
                </c:pt>
                <c:pt idx="228">
                  <c:v>1.6739999999999999</c:v>
                </c:pt>
                <c:pt idx="229">
                  <c:v>1.7</c:v>
                </c:pt>
                <c:pt idx="230">
                  <c:v>1.6910000000000001</c:v>
                </c:pt>
                <c:pt idx="231">
                  <c:v>1.7030000000000001</c:v>
                </c:pt>
                <c:pt idx="232">
                  <c:v>1.716</c:v>
                </c:pt>
                <c:pt idx="233">
                  <c:v>1.7130000000000001</c:v>
                </c:pt>
                <c:pt idx="234">
                  <c:v>1.73</c:v>
                </c:pt>
                <c:pt idx="235">
                  <c:v>1.734</c:v>
                </c:pt>
                <c:pt idx="236">
                  <c:v>1.7210000000000001</c:v>
                </c:pt>
                <c:pt idx="237">
                  <c:v>1.6830000000000001</c:v>
                </c:pt>
                <c:pt idx="238">
                  <c:v>1.6879999999999999</c:v>
                </c:pt>
                <c:pt idx="239">
                  <c:v>1.6830000000000001</c:v>
                </c:pt>
                <c:pt idx="240">
                  <c:v>1.6839999999999999</c:v>
                </c:pt>
                <c:pt idx="241">
                  <c:v>1.6879999999999999</c:v>
                </c:pt>
                <c:pt idx="242">
                  <c:v>1.696</c:v>
                </c:pt>
                <c:pt idx="243">
                  <c:v>1.7090000000000001</c:v>
                </c:pt>
                <c:pt idx="244">
                  <c:v>1.726</c:v>
                </c:pt>
                <c:pt idx="245">
                  <c:v>1.718</c:v>
                </c:pt>
                <c:pt idx="246">
                  <c:v>1.7050000000000001</c:v>
                </c:pt>
                <c:pt idx="247">
                  <c:v>1.6990000000000001</c:v>
                </c:pt>
                <c:pt idx="248">
                  <c:v>1.6970000000000001</c:v>
                </c:pt>
                <c:pt idx="249">
                  <c:v>1.6930000000000001</c:v>
                </c:pt>
                <c:pt idx="250">
                  <c:v>1.67</c:v>
                </c:pt>
                <c:pt idx="251">
                  <c:v>1.675</c:v>
                </c:pt>
                <c:pt idx="252">
                  <c:v>1.6879999999999999</c:v>
                </c:pt>
                <c:pt idx="253">
                  <c:v>1.7010000000000001</c:v>
                </c:pt>
                <c:pt idx="254">
                  <c:v>1.6930000000000001</c:v>
                </c:pt>
                <c:pt idx="255">
                  <c:v>1.7090000000000001</c:v>
                </c:pt>
                <c:pt idx="256">
                  <c:v>1.7010000000000001</c:v>
                </c:pt>
                <c:pt idx="257">
                  <c:v>1.6659999999999999</c:v>
                </c:pt>
                <c:pt idx="258">
                  <c:v>1.633</c:v>
                </c:pt>
                <c:pt idx="259">
                  <c:v>1.6379999999999999</c:v>
                </c:pt>
                <c:pt idx="260">
                  <c:v>1.6539999999999999</c:v>
                </c:pt>
                <c:pt idx="261">
                  <c:v>1.6539999999999999</c:v>
                </c:pt>
                <c:pt idx="262">
                  <c:v>1.64</c:v>
                </c:pt>
                <c:pt idx="263">
                  <c:v>1.6459999999999999</c:v>
                </c:pt>
                <c:pt idx="264">
                  <c:v>1.6339999999999999</c:v>
                </c:pt>
                <c:pt idx="265">
                  <c:v>1.6120000000000001</c:v>
                </c:pt>
                <c:pt idx="266">
                  <c:v>1.5980000000000001</c:v>
                </c:pt>
                <c:pt idx="267">
                  <c:v>1.6040000000000001</c:v>
                </c:pt>
                <c:pt idx="268">
                  <c:v>1.633</c:v>
                </c:pt>
                <c:pt idx="269">
                  <c:v>1.645</c:v>
                </c:pt>
                <c:pt idx="270">
                  <c:v>1.6539999999999999</c:v>
                </c:pt>
                <c:pt idx="271">
                  <c:v>1.6379999999999999</c:v>
                </c:pt>
                <c:pt idx="272">
                  <c:v>1.621</c:v>
                </c:pt>
                <c:pt idx="273">
                  <c:v>1.63</c:v>
                </c:pt>
                <c:pt idx="274">
                  <c:v>1.6339999999999999</c:v>
                </c:pt>
                <c:pt idx="275">
                  <c:v>1.6559999999999999</c:v>
                </c:pt>
                <c:pt idx="276">
                  <c:v>1.6379999999999999</c:v>
                </c:pt>
                <c:pt idx="277">
                  <c:v>1.6559999999999999</c:v>
                </c:pt>
                <c:pt idx="278">
                  <c:v>1.651</c:v>
                </c:pt>
                <c:pt idx="279">
                  <c:v>1.639</c:v>
                </c:pt>
                <c:pt idx="280">
                  <c:v>1.6419999999999999</c:v>
                </c:pt>
                <c:pt idx="281">
                  <c:v>1.6559999999999999</c:v>
                </c:pt>
                <c:pt idx="282">
                  <c:v>1.6519999999999999</c:v>
                </c:pt>
                <c:pt idx="283">
                  <c:v>1.635</c:v>
                </c:pt>
                <c:pt idx="284">
                  <c:v>1.631</c:v>
                </c:pt>
                <c:pt idx="285">
                  <c:v>1.643</c:v>
                </c:pt>
                <c:pt idx="286">
                  <c:v>1.661</c:v>
                </c:pt>
                <c:pt idx="287">
                  <c:v>1.6739999999999999</c:v>
                </c:pt>
                <c:pt idx="288">
                  <c:v>1.675</c:v>
                </c:pt>
                <c:pt idx="289">
                  <c:v>1.6830000000000001</c:v>
                </c:pt>
                <c:pt idx="290">
                  <c:v>1.6919999999999999</c:v>
                </c:pt>
                <c:pt idx="291">
                  <c:v>1.708</c:v>
                </c:pt>
                <c:pt idx="292">
                  <c:v>1.7</c:v>
                </c:pt>
                <c:pt idx="293">
                  <c:v>1.7</c:v>
                </c:pt>
                <c:pt idx="294">
                  <c:v>1.7090000000000001</c:v>
                </c:pt>
                <c:pt idx="295">
                  <c:v>1.6919999999999999</c:v>
                </c:pt>
                <c:pt idx="296">
                  <c:v>1.675</c:v>
                </c:pt>
                <c:pt idx="297">
                  <c:v>1.6919999999999999</c:v>
                </c:pt>
                <c:pt idx="298">
                  <c:v>1.6910000000000001</c:v>
                </c:pt>
                <c:pt idx="299">
                  <c:v>1.696</c:v>
                </c:pt>
                <c:pt idx="300">
                  <c:v>1.7</c:v>
                </c:pt>
                <c:pt idx="301">
                  <c:v>1.696</c:v>
                </c:pt>
                <c:pt idx="302">
                  <c:v>1.7070000000000001</c:v>
                </c:pt>
                <c:pt idx="303">
                  <c:v>1.671</c:v>
                </c:pt>
                <c:pt idx="304">
                  <c:v>1.679</c:v>
                </c:pt>
                <c:pt idx="305">
                  <c:v>1.6890000000000001</c:v>
                </c:pt>
                <c:pt idx="306">
                  <c:v>1.6839999999999999</c:v>
                </c:pt>
                <c:pt idx="307">
                  <c:v>1.671</c:v>
                </c:pt>
                <c:pt idx="308">
                  <c:v>1.6910000000000001</c:v>
                </c:pt>
                <c:pt idx="309">
                  <c:v>1.7010000000000001</c:v>
                </c:pt>
                <c:pt idx="310">
                  <c:v>1.6970000000000001</c:v>
                </c:pt>
                <c:pt idx="311">
                  <c:v>1.6919999999999999</c:v>
                </c:pt>
                <c:pt idx="312">
                  <c:v>1.6879999999999999</c:v>
                </c:pt>
                <c:pt idx="313">
                  <c:v>1.6879999999999999</c:v>
                </c:pt>
                <c:pt idx="314">
                  <c:v>1.68</c:v>
                </c:pt>
                <c:pt idx="315">
                  <c:v>1.6879999999999999</c:v>
                </c:pt>
                <c:pt idx="316">
                  <c:v>1.6830000000000001</c:v>
                </c:pt>
                <c:pt idx="317">
                  <c:v>1.6930000000000001</c:v>
                </c:pt>
                <c:pt idx="318">
                  <c:v>1.6930000000000001</c:v>
                </c:pt>
                <c:pt idx="319">
                  <c:v>1.7010000000000001</c:v>
                </c:pt>
                <c:pt idx="320">
                  <c:v>1.6930000000000001</c:v>
                </c:pt>
                <c:pt idx="321">
                  <c:v>1.6970000000000001</c:v>
                </c:pt>
                <c:pt idx="322">
                  <c:v>1.6970000000000001</c:v>
                </c:pt>
                <c:pt idx="323">
                  <c:v>1.7050000000000001</c:v>
                </c:pt>
                <c:pt idx="324">
                  <c:v>1.7030000000000001</c:v>
                </c:pt>
                <c:pt idx="325">
                  <c:v>1.706</c:v>
                </c:pt>
                <c:pt idx="326">
                  <c:v>1.6970000000000001</c:v>
                </c:pt>
                <c:pt idx="327">
                  <c:v>1.6970000000000001</c:v>
                </c:pt>
                <c:pt idx="328">
                  <c:v>1.7030000000000001</c:v>
                </c:pt>
                <c:pt idx="329">
                  <c:v>1.71</c:v>
                </c:pt>
                <c:pt idx="330">
                  <c:v>1.706</c:v>
                </c:pt>
                <c:pt idx="331">
                  <c:v>1.702</c:v>
                </c:pt>
                <c:pt idx="332">
                  <c:v>1.6930000000000001</c:v>
                </c:pt>
                <c:pt idx="333">
                  <c:v>1.69</c:v>
                </c:pt>
                <c:pt idx="334">
                  <c:v>1.69</c:v>
                </c:pt>
                <c:pt idx="335">
                  <c:v>1.6919999999999999</c:v>
                </c:pt>
                <c:pt idx="336">
                  <c:v>1.69</c:v>
                </c:pt>
                <c:pt idx="337">
                  <c:v>1.6950000000000001</c:v>
                </c:pt>
                <c:pt idx="338">
                  <c:v>1.6919999999999999</c:v>
                </c:pt>
                <c:pt idx="339">
                  <c:v>1.6930000000000001</c:v>
                </c:pt>
                <c:pt idx="340">
                  <c:v>1.6930000000000001</c:v>
                </c:pt>
                <c:pt idx="341">
                  <c:v>1.6850000000000001</c:v>
                </c:pt>
                <c:pt idx="342">
                  <c:v>1.677</c:v>
                </c:pt>
                <c:pt idx="343">
                  <c:v>1.6850000000000001</c:v>
                </c:pt>
                <c:pt idx="344">
                  <c:v>1.6990000000000001</c:v>
                </c:pt>
                <c:pt idx="345">
                  <c:v>1.696</c:v>
                </c:pt>
                <c:pt idx="346">
                  <c:v>1.704</c:v>
                </c:pt>
                <c:pt idx="347">
                  <c:v>1.7130000000000001</c:v>
                </c:pt>
                <c:pt idx="348">
                  <c:v>1.7</c:v>
                </c:pt>
                <c:pt idx="349">
                  <c:v>1.704</c:v>
                </c:pt>
                <c:pt idx="350">
                  <c:v>1.704</c:v>
                </c:pt>
                <c:pt idx="351">
                  <c:v>1.7090000000000001</c:v>
                </c:pt>
                <c:pt idx="352">
                  <c:v>1.6930000000000001</c:v>
                </c:pt>
                <c:pt idx="353">
                  <c:v>1.6839999999999999</c:v>
                </c:pt>
                <c:pt idx="354">
                  <c:v>1.67</c:v>
                </c:pt>
                <c:pt idx="355">
                  <c:v>1.6659999999999999</c:v>
                </c:pt>
                <c:pt idx="356">
                  <c:v>1.6659999999999999</c:v>
                </c:pt>
                <c:pt idx="357">
                  <c:v>1.7130000000000001</c:v>
                </c:pt>
                <c:pt idx="358">
                  <c:v>1.708</c:v>
                </c:pt>
                <c:pt idx="359">
                  <c:v>1.7090000000000001</c:v>
                </c:pt>
                <c:pt idx="360">
                  <c:v>1.7130000000000001</c:v>
                </c:pt>
                <c:pt idx="361">
                  <c:v>1.704</c:v>
                </c:pt>
                <c:pt idx="362">
                  <c:v>1.69</c:v>
                </c:pt>
                <c:pt idx="363">
                  <c:v>1.6819999999999999</c:v>
                </c:pt>
                <c:pt idx="364">
                  <c:v>1.6879999999999999</c:v>
                </c:pt>
                <c:pt idx="365">
                  <c:v>1.6759999999999999</c:v>
                </c:pt>
                <c:pt idx="366">
                  <c:v>1.6759999999999999</c:v>
                </c:pt>
                <c:pt idx="367">
                  <c:v>1.6830000000000001</c:v>
                </c:pt>
                <c:pt idx="368">
                  <c:v>1.6970000000000001</c:v>
                </c:pt>
                <c:pt idx="369">
                  <c:v>1.71</c:v>
                </c:pt>
                <c:pt idx="370">
                  <c:v>1.7010000000000001</c:v>
                </c:pt>
                <c:pt idx="371">
                  <c:v>1.702</c:v>
                </c:pt>
                <c:pt idx="372">
                  <c:v>1.714</c:v>
                </c:pt>
                <c:pt idx="373">
                  <c:v>1.71</c:v>
                </c:pt>
                <c:pt idx="374">
                  <c:v>1.7010000000000001</c:v>
                </c:pt>
                <c:pt idx="375">
                  <c:v>1.698</c:v>
                </c:pt>
                <c:pt idx="376">
                  <c:v>1.698</c:v>
                </c:pt>
                <c:pt idx="377">
                  <c:v>1.673</c:v>
                </c:pt>
                <c:pt idx="378">
                  <c:v>1.669</c:v>
                </c:pt>
                <c:pt idx="379">
                  <c:v>1.6819999999999999</c:v>
                </c:pt>
                <c:pt idx="380">
                  <c:v>1.677</c:v>
                </c:pt>
                <c:pt idx="381">
                  <c:v>1.6559999999999999</c:v>
                </c:pt>
                <c:pt idx="382">
                  <c:v>1.6639999999999999</c:v>
                </c:pt>
                <c:pt idx="383">
                  <c:v>1.655</c:v>
                </c:pt>
                <c:pt idx="384">
                  <c:v>1.6639999999999999</c:v>
                </c:pt>
                <c:pt idx="385">
                  <c:v>1.6719999999999999</c:v>
                </c:pt>
                <c:pt idx="386">
                  <c:v>1.681</c:v>
                </c:pt>
                <c:pt idx="387">
                  <c:v>1.6850000000000001</c:v>
                </c:pt>
                <c:pt idx="388">
                  <c:v>1.6910000000000001</c:v>
                </c:pt>
                <c:pt idx="389">
                  <c:v>1.6819999999999999</c:v>
                </c:pt>
                <c:pt idx="390">
                  <c:v>1.6850000000000001</c:v>
                </c:pt>
                <c:pt idx="391">
                  <c:v>1.6930000000000001</c:v>
                </c:pt>
                <c:pt idx="392">
                  <c:v>1.68</c:v>
                </c:pt>
                <c:pt idx="393">
                  <c:v>1.69</c:v>
                </c:pt>
                <c:pt idx="394">
                  <c:v>1.6719999999999999</c:v>
                </c:pt>
                <c:pt idx="395">
                  <c:v>1.665</c:v>
                </c:pt>
                <c:pt idx="396">
                  <c:v>1.6679999999999999</c:v>
                </c:pt>
                <c:pt idx="397">
                  <c:v>1.673</c:v>
                </c:pt>
                <c:pt idx="398">
                  <c:v>1.665</c:v>
                </c:pt>
                <c:pt idx="399">
                  <c:v>1.661</c:v>
                </c:pt>
                <c:pt idx="400">
                  <c:v>1.665</c:v>
                </c:pt>
                <c:pt idx="401">
                  <c:v>1.6779999999999999</c:v>
                </c:pt>
                <c:pt idx="402">
                  <c:v>1.661</c:v>
                </c:pt>
                <c:pt idx="403">
                  <c:v>1.6479999999999999</c:v>
                </c:pt>
                <c:pt idx="404">
                  <c:v>1.64</c:v>
                </c:pt>
                <c:pt idx="405">
                  <c:v>1.6479999999999999</c:v>
                </c:pt>
                <c:pt idx="406">
                  <c:v>1.641</c:v>
                </c:pt>
                <c:pt idx="407">
                  <c:v>1.637</c:v>
                </c:pt>
                <c:pt idx="408">
                  <c:v>1.641</c:v>
                </c:pt>
                <c:pt idx="409">
                  <c:v>1.653</c:v>
                </c:pt>
                <c:pt idx="410">
                  <c:v>1.6579999999999999</c:v>
                </c:pt>
                <c:pt idx="411">
                  <c:v>1.667</c:v>
                </c:pt>
                <c:pt idx="412">
                  <c:v>1.671</c:v>
                </c:pt>
                <c:pt idx="413">
                  <c:v>1.667</c:v>
                </c:pt>
                <c:pt idx="414">
                  <c:v>1.6819999999999999</c:v>
                </c:pt>
                <c:pt idx="415">
                  <c:v>1.6859999999999999</c:v>
                </c:pt>
                <c:pt idx="416">
                  <c:v>1.6990000000000001</c:v>
                </c:pt>
                <c:pt idx="417">
                  <c:v>1.6919999999999999</c:v>
                </c:pt>
                <c:pt idx="418">
                  <c:v>1.7</c:v>
                </c:pt>
                <c:pt idx="419">
                  <c:v>1.679</c:v>
                </c:pt>
                <c:pt idx="420">
                  <c:v>1.6919999999999999</c:v>
                </c:pt>
                <c:pt idx="421">
                  <c:v>1.696</c:v>
                </c:pt>
                <c:pt idx="422">
                  <c:v>1.675</c:v>
                </c:pt>
                <c:pt idx="423">
                  <c:v>1.6619999999999999</c:v>
                </c:pt>
                <c:pt idx="424">
                  <c:v>1.65</c:v>
                </c:pt>
                <c:pt idx="425">
                  <c:v>1.6319999999999999</c:v>
                </c:pt>
                <c:pt idx="426">
                  <c:v>1.6240000000000001</c:v>
                </c:pt>
                <c:pt idx="427">
                  <c:v>1.62</c:v>
                </c:pt>
                <c:pt idx="428">
                  <c:v>1.637</c:v>
                </c:pt>
                <c:pt idx="429">
                  <c:v>1.6419999999999999</c:v>
                </c:pt>
                <c:pt idx="430">
                  <c:v>1.65</c:v>
                </c:pt>
                <c:pt idx="431">
                  <c:v>1.6419999999999999</c:v>
                </c:pt>
                <c:pt idx="432">
                  <c:v>1.6459999999999999</c:v>
                </c:pt>
                <c:pt idx="433">
                  <c:v>1.6419999999999999</c:v>
                </c:pt>
                <c:pt idx="434">
                  <c:v>1.6339999999999999</c:v>
                </c:pt>
                <c:pt idx="435">
                  <c:v>1.651</c:v>
                </c:pt>
                <c:pt idx="436">
                  <c:v>1.651</c:v>
                </c:pt>
                <c:pt idx="437">
                  <c:v>1.6379999999999999</c:v>
                </c:pt>
                <c:pt idx="438">
                  <c:v>1.643</c:v>
                </c:pt>
                <c:pt idx="439">
                  <c:v>1.6339999999999999</c:v>
                </c:pt>
                <c:pt idx="440">
                  <c:v>1.6519999999999999</c:v>
                </c:pt>
                <c:pt idx="441">
                  <c:v>1.63</c:v>
                </c:pt>
                <c:pt idx="442">
                  <c:v>1.625</c:v>
                </c:pt>
                <c:pt idx="443">
                  <c:v>1.6339999999999999</c:v>
                </c:pt>
                <c:pt idx="444">
                  <c:v>1.625</c:v>
                </c:pt>
                <c:pt idx="445">
                  <c:v>1.63</c:v>
                </c:pt>
                <c:pt idx="446">
                  <c:v>1.6339999999999999</c:v>
                </c:pt>
                <c:pt idx="447">
                  <c:v>1.639</c:v>
                </c:pt>
                <c:pt idx="448">
                  <c:v>1.6579999999999999</c:v>
                </c:pt>
                <c:pt idx="449">
                  <c:v>1.591</c:v>
                </c:pt>
                <c:pt idx="450">
                  <c:v>1.4730000000000001</c:v>
                </c:pt>
                <c:pt idx="451">
                  <c:v>1.53</c:v>
                </c:pt>
                <c:pt idx="452">
                  <c:v>1.5469999999999999</c:v>
                </c:pt>
                <c:pt idx="453">
                  <c:v>1.548</c:v>
                </c:pt>
                <c:pt idx="454">
                  <c:v>1.5249999999999999</c:v>
                </c:pt>
                <c:pt idx="455">
                  <c:v>1.53</c:v>
                </c:pt>
                <c:pt idx="456">
                  <c:v>1.5649999999999999</c:v>
                </c:pt>
                <c:pt idx="457">
                  <c:v>1.5249999999999999</c:v>
                </c:pt>
                <c:pt idx="458">
                  <c:v>1.4730000000000001</c:v>
                </c:pt>
                <c:pt idx="459">
                  <c:v>1.4590000000000001</c:v>
                </c:pt>
                <c:pt idx="460">
                  <c:v>1.4990000000000001</c:v>
                </c:pt>
                <c:pt idx="461">
                  <c:v>1.454</c:v>
                </c:pt>
                <c:pt idx="462">
                  <c:v>1.427</c:v>
                </c:pt>
                <c:pt idx="463">
                  <c:v>1.4590000000000001</c:v>
                </c:pt>
                <c:pt idx="464">
                  <c:v>1.4490000000000001</c:v>
                </c:pt>
                <c:pt idx="465">
                  <c:v>1.4410000000000001</c:v>
                </c:pt>
                <c:pt idx="466">
                  <c:v>1.4279999999999999</c:v>
                </c:pt>
                <c:pt idx="467">
                  <c:v>1.4279999999999999</c:v>
                </c:pt>
                <c:pt idx="468">
                  <c:v>1.415</c:v>
                </c:pt>
                <c:pt idx="469">
                  <c:v>1.415</c:v>
                </c:pt>
                <c:pt idx="470">
                  <c:v>1.4259999999999999</c:v>
                </c:pt>
                <c:pt idx="471">
                  <c:v>1.4570000000000001</c:v>
                </c:pt>
                <c:pt idx="472">
                  <c:v>1.4570000000000001</c:v>
                </c:pt>
                <c:pt idx="473">
                  <c:v>1.4610000000000001</c:v>
                </c:pt>
                <c:pt idx="474">
                  <c:v>1.425</c:v>
                </c:pt>
                <c:pt idx="475">
                  <c:v>1.391</c:v>
                </c:pt>
                <c:pt idx="476">
                  <c:v>1.391</c:v>
                </c:pt>
                <c:pt idx="477">
                  <c:v>1.4039999999999999</c:v>
                </c:pt>
                <c:pt idx="478">
                  <c:v>1.3919999999999999</c:v>
                </c:pt>
                <c:pt idx="479">
                  <c:v>1.387</c:v>
                </c:pt>
                <c:pt idx="480">
                  <c:v>1.3740000000000001</c:v>
                </c:pt>
                <c:pt idx="481">
                  <c:v>1.353</c:v>
                </c:pt>
                <c:pt idx="482">
                  <c:v>1.343</c:v>
                </c:pt>
                <c:pt idx="483">
                  <c:v>1.33</c:v>
                </c:pt>
                <c:pt idx="484">
                  <c:v>1.3080000000000001</c:v>
                </c:pt>
                <c:pt idx="485">
                  <c:v>1.2769999999999999</c:v>
                </c:pt>
                <c:pt idx="486">
                  <c:v>1.2949999999999999</c:v>
                </c:pt>
                <c:pt idx="487">
                  <c:v>1.2949999999999999</c:v>
                </c:pt>
                <c:pt idx="488">
                  <c:v>1.2689999999999999</c:v>
                </c:pt>
                <c:pt idx="489">
                  <c:v>1.272</c:v>
                </c:pt>
                <c:pt idx="490">
                  <c:v>1.2</c:v>
                </c:pt>
                <c:pt idx="491">
                  <c:v>1.1910000000000001</c:v>
                </c:pt>
                <c:pt idx="492">
                  <c:v>1.1499999999999999</c:v>
                </c:pt>
                <c:pt idx="493">
                  <c:v>1.1910000000000001</c:v>
                </c:pt>
                <c:pt idx="494">
                  <c:v>1.1639999999999999</c:v>
                </c:pt>
                <c:pt idx="495">
                  <c:v>1.145</c:v>
                </c:pt>
                <c:pt idx="496">
                  <c:v>1.133</c:v>
                </c:pt>
                <c:pt idx="497">
                  <c:v>1.1299999999999999</c:v>
                </c:pt>
                <c:pt idx="498">
                  <c:v>1.113</c:v>
                </c:pt>
                <c:pt idx="499">
                  <c:v>1.113</c:v>
                </c:pt>
                <c:pt idx="500">
                  <c:v>1.145</c:v>
                </c:pt>
                <c:pt idx="501">
                  <c:v>1.3009999999999999</c:v>
                </c:pt>
                <c:pt idx="502">
                  <c:v>1.331</c:v>
                </c:pt>
                <c:pt idx="503">
                  <c:v>1.331</c:v>
                </c:pt>
                <c:pt idx="504">
                  <c:v>1.3320000000000001</c:v>
                </c:pt>
                <c:pt idx="505">
                  <c:v>1.3089999999999999</c:v>
                </c:pt>
                <c:pt idx="506">
                  <c:v>1.3129999999999999</c:v>
                </c:pt>
                <c:pt idx="507">
                  <c:v>1.2989999999999999</c:v>
                </c:pt>
                <c:pt idx="508">
                  <c:v>1.2949999999999999</c:v>
                </c:pt>
                <c:pt idx="509">
                  <c:v>1.3620000000000001</c:v>
                </c:pt>
                <c:pt idx="510">
                  <c:v>1.4370000000000001</c:v>
                </c:pt>
                <c:pt idx="511">
                  <c:v>1.3720000000000001</c:v>
                </c:pt>
                <c:pt idx="512">
                  <c:v>1.3380000000000001</c:v>
                </c:pt>
                <c:pt idx="513">
                  <c:v>1.385</c:v>
                </c:pt>
                <c:pt idx="514">
                  <c:v>1.4239999999999999</c:v>
                </c:pt>
                <c:pt idx="515">
                  <c:v>1.43</c:v>
                </c:pt>
                <c:pt idx="516">
                  <c:v>1.4670000000000001</c:v>
                </c:pt>
                <c:pt idx="517">
                  <c:v>1.536</c:v>
                </c:pt>
                <c:pt idx="518">
                  <c:v>1.4730000000000001</c:v>
                </c:pt>
                <c:pt idx="519">
                  <c:v>1.4770000000000001</c:v>
                </c:pt>
                <c:pt idx="520">
                  <c:v>1.43</c:v>
                </c:pt>
                <c:pt idx="521">
                  <c:v>1.456</c:v>
                </c:pt>
                <c:pt idx="522">
                  <c:v>1.4390000000000001</c:v>
                </c:pt>
                <c:pt idx="523">
                  <c:v>1.4219999999999999</c:v>
                </c:pt>
                <c:pt idx="524">
                  <c:v>1.399</c:v>
                </c:pt>
                <c:pt idx="525">
                  <c:v>1.4390000000000001</c:v>
                </c:pt>
                <c:pt idx="526">
                  <c:v>1.4339999999999999</c:v>
                </c:pt>
                <c:pt idx="527">
                  <c:v>1.448</c:v>
                </c:pt>
                <c:pt idx="528">
                  <c:v>1.4990000000000001</c:v>
                </c:pt>
                <c:pt idx="529">
                  <c:v>1.506</c:v>
                </c:pt>
                <c:pt idx="530">
                  <c:v>1.4610000000000001</c:v>
                </c:pt>
                <c:pt idx="531">
                  <c:v>1.4410000000000001</c:v>
                </c:pt>
                <c:pt idx="532">
                  <c:v>1.49</c:v>
                </c:pt>
                <c:pt idx="533">
                  <c:v>1.53</c:v>
                </c:pt>
                <c:pt idx="534">
                  <c:v>1.5</c:v>
                </c:pt>
                <c:pt idx="535">
                  <c:v>1.47</c:v>
                </c:pt>
                <c:pt idx="536">
                  <c:v>1.4830000000000001</c:v>
                </c:pt>
                <c:pt idx="537">
                  <c:v>1.47</c:v>
                </c:pt>
                <c:pt idx="538">
                  <c:v>1.4570000000000001</c:v>
                </c:pt>
                <c:pt idx="539">
                  <c:v>1.361</c:v>
                </c:pt>
                <c:pt idx="540">
                  <c:v>1.2809999999999999</c:v>
                </c:pt>
                <c:pt idx="541">
                  <c:v>1.321</c:v>
                </c:pt>
                <c:pt idx="542">
                  <c:v>1.3340000000000001</c:v>
                </c:pt>
                <c:pt idx="543">
                  <c:v>1.296</c:v>
                </c:pt>
                <c:pt idx="544">
                  <c:v>1.294</c:v>
                </c:pt>
                <c:pt idx="545">
                  <c:v>1.2849999999999999</c:v>
                </c:pt>
                <c:pt idx="546">
                  <c:v>1.383</c:v>
                </c:pt>
                <c:pt idx="547">
                  <c:v>1.3520000000000001</c:v>
                </c:pt>
                <c:pt idx="548">
                  <c:v>1.357</c:v>
                </c:pt>
                <c:pt idx="549">
                  <c:v>1.365</c:v>
                </c:pt>
                <c:pt idx="550">
                  <c:v>1.339</c:v>
                </c:pt>
                <c:pt idx="551">
                  <c:v>1.383</c:v>
                </c:pt>
                <c:pt idx="552">
                  <c:v>1.3919999999999999</c:v>
                </c:pt>
                <c:pt idx="553">
                  <c:v>1.4</c:v>
                </c:pt>
                <c:pt idx="554">
                  <c:v>1.3919999999999999</c:v>
                </c:pt>
                <c:pt idx="555">
                  <c:v>1.3979999999999999</c:v>
                </c:pt>
                <c:pt idx="556">
                  <c:v>1.3819999999999999</c:v>
                </c:pt>
                <c:pt idx="557">
                  <c:v>1.397</c:v>
                </c:pt>
                <c:pt idx="558">
                  <c:v>1.379</c:v>
                </c:pt>
                <c:pt idx="559">
                  <c:v>1.3620000000000001</c:v>
                </c:pt>
                <c:pt idx="560">
                  <c:v>1.34</c:v>
                </c:pt>
                <c:pt idx="561">
                  <c:v>1.3089999999999999</c:v>
                </c:pt>
                <c:pt idx="562">
                  <c:v>1.3009999999999999</c:v>
                </c:pt>
                <c:pt idx="563">
                  <c:v>1.323</c:v>
                </c:pt>
                <c:pt idx="564">
                  <c:v>1.323</c:v>
                </c:pt>
                <c:pt idx="565">
                  <c:v>1.331</c:v>
                </c:pt>
                <c:pt idx="566">
                  <c:v>1.323</c:v>
                </c:pt>
                <c:pt idx="567">
                  <c:v>1.345</c:v>
                </c:pt>
                <c:pt idx="568">
                  <c:v>1.349</c:v>
                </c:pt>
                <c:pt idx="569">
                  <c:v>1.3620000000000001</c:v>
                </c:pt>
                <c:pt idx="570">
                  <c:v>1.3839999999999999</c:v>
                </c:pt>
                <c:pt idx="571">
                  <c:v>1.4450000000000001</c:v>
                </c:pt>
                <c:pt idx="572">
                  <c:v>1.446</c:v>
                </c:pt>
                <c:pt idx="573">
                  <c:v>1.4410000000000001</c:v>
                </c:pt>
                <c:pt idx="574">
                  <c:v>1.4930000000000001</c:v>
                </c:pt>
                <c:pt idx="575">
                  <c:v>1.5029999999999999</c:v>
                </c:pt>
                <c:pt idx="576">
                  <c:v>1.4910000000000001</c:v>
                </c:pt>
                <c:pt idx="577">
                  <c:v>1.4379999999999999</c:v>
                </c:pt>
                <c:pt idx="578">
                  <c:v>1.413</c:v>
                </c:pt>
                <c:pt idx="579">
                  <c:v>1.417</c:v>
                </c:pt>
                <c:pt idx="580">
                  <c:v>1.4470000000000001</c:v>
                </c:pt>
                <c:pt idx="581">
                  <c:v>1.4690000000000001</c:v>
                </c:pt>
                <c:pt idx="582">
                  <c:v>1.4730000000000001</c:v>
                </c:pt>
                <c:pt idx="583">
                  <c:v>1.4770000000000001</c:v>
                </c:pt>
                <c:pt idx="584">
                  <c:v>1.482</c:v>
                </c:pt>
                <c:pt idx="585">
                  <c:v>1.4650000000000001</c:v>
                </c:pt>
                <c:pt idx="586">
                  <c:v>1.4970000000000001</c:v>
                </c:pt>
                <c:pt idx="587">
                  <c:v>1.4730000000000001</c:v>
                </c:pt>
                <c:pt idx="588">
                  <c:v>1.4910000000000001</c:v>
                </c:pt>
                <c:pt idx="589">
                  <c:v>1.4910000000000001</c:v>
                </c:pt>
                <c:pt idx="590">
                  <c:v>1.512</c:v>
                </c:pt>
                <c:pt idx="591">
                  <c:v>1.53</c:v>
                </c:pt>
                <c:pt idx="592">
                  <c:v>1.532</c:v>
                </c:pt>
                <c:pt idx="593">
                  <c:v>1.544</c:v>
                </c:pt>
                <c:pt idx="594">
                  <c:v>1.4970000000000001</c:v>
                </c:pt>
                <c:pt idx="595">
                  <c:v>1.5009999999999999</c:v>
                </c:pt>
                <c:pt idx="596">
                  <c:v>1.51</c:v>
                </c:pt>
                <c:pt idx="597">
                  <c:v>1.51</c:v>
                </c:pt>
                <c:pt idx="598">
                  <c:v>1.5049999999999999</c:v>
                </c:pt>
                <c:pt idx="599">
                  <c:v>1.5049999999999999</c:v>
                </c:pt>
                <c:pt idx="600">
                  <c:v>1.4970000000000001</c:v>
                </c:pt>
                <c:pt idx="601">
                  <c:v>1.4790000000000001</c:v>
                </c:pt>
                <c:pt idx="602">
                  <c:v>1.4610000000000001</c:v>
                </c:pt>
                <c:pt idx="603">
                  <c:v>1.44</c:v>
                </c:pt>
                <c:pt idx="604">
                  <c:v>1.4710000000000001</c:v>
                </c:pt>
                <c:pt idx="605">
                  <c:v>1.4710000000000001</c:v>
                </c:pt>
                <c:pt idx="606">
                  <c:v>1.48</c:v>
                </c:pt>
                <c:pt idx="607">
                  <c:v>1.4750000000000001</c:v>
                </c:pt>
                <c:pt idx="608">
                  <c:v>1.4490000000000001</c:v>
                </c:pt>
                <c:pt idx="609">
                  <c:v>1.4490000000000001</c:v>
                </c:pt>
                <c:pt idx="610">
                  <c:v>1.4710000000000001</c:v>
                </c:pt>
                <c:pt idx="611">
                  <c:v>1.4970000000000001</c:v>
                </c:pt>
                <c:pt idx="612">
                  <c:v>1.484</c:v>
                </c:pt>
                <c:pt idx="613">
                  <c:v>1.48</c:v>
                </c:pt>
                <c:pt idx="614">
                  <c:v>1.484</c:v>
                </c:pt>
                <c:pt idx="615">
                  <c:v>1.44</c:v>
                </c:pt>
                <c:pt idx="616">
                  <c:v>1.458</c:v>
                </c:pt>
                <c:pt idx="617">
                  <c:v>1.462</c:v>
                </c:pt>
                <c:pt idx="618">
                  <c:v>1.48</c:v>
                </c:pt>
                <c:pt idx="619">
                  <c:v>1.48</c:v>
                </c:pt>
                <c:pt idx="620">
                  <c:v>1.4670000000000001</c:v>
                </c:pt>
                <c:pt idx="621">
                  <c:v>1.4710000000000001</c:v>
                </c:pt>
                <c:pt idx="622">
                  <c:v>1.468</c:v>
                </c:pt>
                <c:pt idx="623">
                  <c:v>1.454</c:v>
                </c:pt>
                <c:pt idx="624">
                  <c:v>1.423</c:v>
                </c:pt>
                <c:pt idx="625">
                  <c:v>1.419</c:v>
                </c:pt>
                <c:pt idx="626">
                  <c:v>1.4239999999999999</c:v>
                </c:pt>
                <c:pt idx="627">
                  <c:v>1.4330000000000001</c:v>
                </c:pt>
                <c:pt idx="628">
                  <c:v>1.4279999999999999</c:v>
                </c:pt>
                <c:pt idx="629">
                  <c:v>1.4370000000000001</c:v>
                </c:pt>
                <c:pt idx="630">
                  <c:v>1.4419999999999999</c:v>
                </c:pt>
                <c:pt idx="631">
                  <c:v>1.4330000000000001</c:v>
                </c:pt>
                <c:pt idx="632">
                  <c:v>1.4419999999999999</c:v>
                </c:pt>
                <c:pt idx="633">
                  <c:v>1.4239999999999999</c:v>
                </c:pt>
                <c:pt idx="634">
                  <c:v>1.4370000000000001</c:v>
                </c:pt>
                <c:pt idx="635">
                  <c:v>1.468</c:v>
                </c:pt>
                <c:pt idx="636">
                  <c:v>1.458</c:v>
                </c:pt>
                <c:pt idx="637">
                  <c:v>1.4510000000000001</c:v>
                </c:pt>
                <c:pt idx="638">
                  <c:v>1.4550000000000001</c:v>
                </c:pt>
                <c:pt idx="639">
                  <c:v>1.4239999999999999</c:v>
                </c:pt>
                <c:pt idx="640">
                  <c:v>1.4419999999999999</c:v>
                </c:pt>
                <c:pt idx="641">
                  <c:v>1.4330000000000001</c:v>
                </c:pt>
                <c:pt idx="642">
                  <c:v>1.4419999999999999</c:v>
                </c:pt>
                <c:pt idx="643">
                  <c:v>1.4239999999999999</c:v>
                </c:pt>
                <c:pt idx="644">
                  <c:v>1.4239999999999999</c:v>
                </c:pt>
                <c:pt idx="645">
                  <c:v>1.4019999999999999</c:v>
                </c:pt>
                <c:pt idx="646">
                  <c:v>1.399</c:v>
                </c:pt>
                <c:pt idx="647">
                  <c:v>1.3939999999999999</c:v>
                </c:pt>
                <c:pt idx="648">
                  <c:v>1.4119999999999999</c:v>
                </c:pt>
                <c:pt idx="649">
                  <c:v>1.4119999999999999</c:v>
                </c:pt>
                <c:pt idx="650">
                  <c:v>1.43</c:v>
                </c:pt>
                <c:pt idx="651">
                  <c:v>1.421</c:v>
                </c:pt>
                <c:pt idx="652">
                  <c:v>1.4259999999999999</c:v>
                </c:pt>
                <c:pt idx="653">
                  <c:v>1.4259999999999999</c:v>
                </c:pt>
                <c:pt idx="654">
                  <c:v>1.4359999999999999</c:v>
                </c:pt>
                <c:pt idx="655">
                  <c:v>1.431</c:v>
                </c:pt>
                <c:pt idx="656">
                  <c:v>1.4079999999999999</c:v>
                </c:pt>
                <c:pt idx="657">
                  <c:v>1.4039999999999999</c:v>
                </c:pt>
                <c:pt idx="658">
                  <c:v>1.395</c:v>
                </c:pt>
                <c:pt idx="659">
                  <c:v>1.399</c:v>
                </c:pt>
                <c:pt idx="660">
                  <c:v>1.4039999999999999</c:v>
                </c:pt>
                <c:pt idx="661">
                  <c:v>1.4119999999999999</c:v>
                </c:pt>
                <c:pt idx="662">
                  <c:v>1.413</c:v>
                </c:pt>
                <c:pt idx="663">
                  <c:v>1.417</c:v>
                </c:pt>
                <c:pt idx="664">
                  <c:v>1.421</c:v>
                </c:pt>
                <c:pt idx="665">
                  <c:v>1.413</c:v>
                </c:pt>
                <c:pt idx="666">
                  <c:v>1.3740000000000001</c:v>
                </c:pt>
                <c:pt idx="667">
                  <c:v>1.3660000000000001</c:v>
                </c:pt>
                <c:pt idx="668">
                  <c:v>1.3620000000000001</c:v>
                </c:pt>
                <c:pt idx="669">
                  <c:v>1.3879999999999999</c:v>
                </c:pt>
                <c:pt idx="670">
                  <c:v>1.375</c:v>
                </c:pt>
                <c:pt idx="671">
                  <c:v>1.397</c:v>
                </c:pt>
                <c:pt idx="672">
                  <c:v>1.379</c:v>
                </c:pt>
                <c:pt idx="673">
                  <c:v>1.365</c:v>
                </c:pt>
                <c:pt idx="674">
                  <c:v>1.3620000000000001</c:v>
                </c:pt>
                <c:pt idx="675">
                  <c:v>1.371</c:v>
                </c:pt>
                <c:pt idx="676">
                  <c:v>1.371</c:v>
                </c:pt>
                <c:pt idx="677">
                  <c:v>1.3580000000000001</c:v>
                </c:pt>
                <c:pt idx="678">
                  <c:v>1.349</c:v>
                </c:pt>
                <c:pt idx="679">
                  <c:v>1.345</c:v>
                </c:pt>
                <c:pt idx="680">
                  <c:v>1.345</c:v>
                </c:pt>
                <c:pt idx="681">
                  <c:v>1.3580000000000001</c:v>
                </c:pt>
                <c:pt idx="682">
                  <c:v>1.35</c:v>
                </c:pt>
                <c:pt idx="683">
                  <c:v>1.3580000000000001</c:v>
                </c:pt>
                <c:pt idx="684">
                  <c:v>1.3580000000000001</c:v>
                </c:pt>
                <c:pt idx="685">
                  <c:v>1.367</c:v>
                </c:pt>
                <c:pt idx="686">
                  <c:v>1.3540000000000001</c:v>
                </c:pt>
                <c:pt idx="687">
                  <c:v>1.3460000000000001</c:v>
                </c:pt>
                <c:pt idx="688">
                  <c:v>1.359</c:v>
                </c:pt>
                <c:pt idx="689">
                  <c:v>1.35</c:v>
                </c:pt>
                <c:pt idx="690">
                  <c:v>1.3460000000000001</c:v>
                </c:pt>
                <c:pt idx="691">
                  <c:v>1.35</c:v>
                </c:pt>
                <c:pt idx="692">
                  <c:v>1.35</c:v>
                </c:pt>
                <c:pt idx="693">
                  <c:v>1.363</c:v>
                </c:pt>
                <c:pt idx="694">
                  <c:v>1.3680000000000001</c:v>
                </c:pt>
                <c:pt idx="695">
                  <c:v>1.3680000000000001</c:v>
                </c:pt>
                <c:pt idx="696">
                  <c:v>1.377</c:v>
                </c:pt>
                <c:pt idx="697">
                  <c:v>1.3979999999999999</c:v>
                </c:pt>
                <c:pt idx="698">
                  <c:v>1.385</c:v>
                </c:pt>
                <c:pt idx="699">
                  <c:v>1.3939999999999999</c:v>
                </c:pt>
                <c:pt idx="700">
                  <c:v>1.389</c:v>
                </c:pt>
                <c:pt idx="701">
                  <c:v>1.3939999999999999</c:v>
                </c:pt>
                <c:pt idx="702">
                  <c:v>1.385</c:v>
                </c:pt>
                <c:pt idx="703">
                  <c:v>1.3939999999999999</c:v>
                </c:pt>
                <c:pt idx="704">
                  <c:v>1.3979999999999999</c:v>
                </c:pt>
                <c:pt idx="705">
                  <c:v>1.385</c:v>
                </c:pt>
                <c:pt idx="706">
                  <c:v>1.399</c:v>
                </c:pt>
                <c:pt idx="707">
                  <c:v>1.399</c:v>
                </c:pt>
                <c:pt idx="708">
                  <c:v>1.39</c:v>
                </c:pt>
                <c:pt idx="709">
                  <c:v>1.381</c:v>
                </c:pt>
                <c:pt idx="710">
                  <c:v>1.381</c:v>
                </c:pt>
                <c:pt idx="711">
                  <c:v>1.3819999999999999</c:v>
                </c:pt>
                <c:pt idx="712">
                  <c:v>1.3819999999999999</c:v>
                </c:pt>
                <c:pt idx="713">
                  <c:v>1.3959999999999999</c:v>
                </c:pt>
                <c:pt idx="714">
                  <c:v>1.391</c:v>
                </c:pt>
                <c:pt idx="715">
                  <c:v>1.4039999999999999</c:v>
                </c:pt>
                <c:pt idx="716">
                  <c:v>1.4039999999999999</c:v>
                </c:pt>
                <c:pt idx="717">
                  <c:v>1.391</c:v>
                </c:pt>
                <c:pt idx="718">
                  <c:v>1.3740000000000001</c:v>
                </c:pt>
                <c:pt idx="719">
                  <c:v>1.365</c:v>
                </c:pt>
                <c:pt idx="720">
                  <c:v>1.365</c:v>
                </c:pt>
                <c:pt idx="721">
                  <c:v>1.365</c:v>
                </c:pt>
                <c:pt idx="722">
                  <c:v>1.361</c:v>
                </c:pt>
                <c:pt idx="723">
                  <c:v>1.357</c:v>
                </c:pt>
                <c:pt idx="724">
                  <c:v>1.3480000000000001</c:v>
                </c:pt>
                <c:pt idx="725">
                  <c:v>1.2909999999999999</c:v>
                </c:pt>
                <c:pt idx="726">
                  <c:v>1.282</c:v>
                </c:pt>
                <c:pt idx="727">
                  <c:v>1.282</c:v>
                </c:pt>
                <c:pt idx="728">
                  <c:v>1.282</c:v>
                </c:pt>
                <c:pt idx="729">
                  <c:v>1.282</c:v>
                </c:pt>
                <c:pt idx="730">
                  <c:v>1.282</c:v>
                </c:pt>
                <c:pt idx="731">
                  <c:v>1.286</c:v>
                </c:pt>
                <c:pt idx="732">
                  <c:v>1.282</c:v>
                </c:pt>
                <c:pt idx="733">
                  <c:v>1.282</c:v>
                </c:pt>
                <c:pt idx="734">
                  <c:v>1.264</c:v>
                </c:pt>
                <c:pt idx="735">
                  <c:v>1.26</c:v>
                </c:pt>
                <c:pt idx="736">
                  <c:v>1.238</c:v>
                </c:pt>
                <c:pt idx="737">
                  <c:v>1.22</c:v>
                </c:pt>
                <c:pt idx="738">
                  <c:v>1.2070000000000001</c:v>
                </c:pt>
                <c:pt idx="739">
                  <c:v>1.202</c:v>
                </c:pt>
                <c:pt idx="740">
                  <c:v>1.252</c:v>
                </c:pt>
                <c:pt idx="741">
                  <c:v>1.252</c:v>
                </c:pt>
                <c:pt idx="742">
                  <c:v>1.2210000000000001</c:v>
                </c:pt>
                <c:pt idx="743">
                  <c:v>1.23</c:v>
                </c:pt>
                <c:pt idx="744">
                  <c:v>1.2210000000000001</c:v>
                </c:pt>
                <c:pt idx="745">
                  <c:v>1.212</c:v>
                </c:pt>
                <c:pt idx="746">
                  <c:v>1.208</c:v>
                </c:pt>
                <c:pt idx="747">
                  <c:v>1.208</c:v>
                </c:pt>
                <c:pt idx="748">
                  <c:v>1.194</c:v>
                </c:pt>
                <c:pt idx="749">
                  <c:v>1.177</c:v>
                </c:pt>
                <c:pt idx="750">
                  <c:v>1.1990000000000001</c:v>
                </c:pt>
                <c:pt idx="751">
                  <c:v>1.103</c:v>
                </c:pt>
                <c:pt idx="752">
                  <c:v>1.0569999999999999</c:v>
                </c:pt>
                <c:pt idx="753">
                  <c:v>1.113</c:v>
                </c:pt>
                <c:pt idx="754">
                  <c:v>1.1080000000000001</c:v>
                </c:pt>
                <c:pt idx="755">
                  <c:v>1.1040000000000001</c:v>
                </c:pt>
                <c:pt idx="756">
                  <c:v>1.1100000000000001</c:v>
                </c:pt>
                <c:pt idx="757">
                  <c:v>1.109</c:v>
                </c:pt>
                <c:pt idx="758">
                  <c:v>1.091</c:v>
                </c:pt>
                <c:pt idx="759">
                  <c:v>1.109</c:v>
                </c:pt>
                <c:pt idx="760">
                  <c:v>1.177</c:v>
                </c:pt>
                <c:pt idx="761">
                  <c:v>1.1910000000000001</c:v>
                </c:pt>
                <c:pt idx="762">
                  <c:v>1.109</c:v>
                </c:pt>
                <c:pt idx="763">
                  <c:v>1.0760000000000001</c:v>
                </c:pt>
                <c:pt idx="764">
                  <c:v>1.0620000000000001</c:v>
                </c:pt>
                <c:pt idx="765">
                  <c:v>1.0620000000000001</c:v>
                </c:pt>
                <c:pt idx="766">
                  <c:v>1.034</c:v>
                </c:pt>
                <c:pt idx="767">
                  <c:v>1.0249999999999999</c:v>
                </c:pt>
                <c:pt idx="768">
                  <c:v>0.96399999999999997</c:v>
                </c:pt>
                <c:pt idx="769">
                  <c:v>0.88800000000000001</c:v>
                </c:pt>
                <c:pt idx="770">
                  <c:v>0.90700000000000003</c:v>
                </c:pt>
                <c:pt idx="771">
                  <c:v>0.90200000000000002</c:v>
                </c:pt>
                <c:pt idx="772">
                  <c:v>0.83799999999999997</c:v>
                </c:pt>
                <c:pt idx="773">
                  <c:v>0.83299999999999996</c:v>
                </c:pt>
                <c:pt idx="774">
                  <c:v>0.81499999999999995</c:v>
                </c:pt>
                <c:pt idx="775">
                  <c:v>0.77700000000000002</c:v>
                </c:pt>
                <c:pt idx="776">
                  <c:v>0.74199999999999999</c:v>
                </c:pt>
                <c:pt idx="777">
                  <c:v>0.53200000000000003</c:v>
                </c:pt>
                <c:pt idx="778">
                  <c:v>0.71799999999999997</c:v>
                </c:pt>
                <c:pt idx="779">
                  <c:v>0.76200000000000001</c:v>
                </c:pt>
                <c:pt idx="780">
                  <c:v>0.79100000000000004</c:v>
                </c:pt>
                <c:pt idx="781">
                  <c:v>0.745</c:v>
                </c:pt>
                <c:pt idx="782">
                  <c:v>0.70199999999999996</c:v>
                </c:pt>
                <c:pt idx="783">
                  <c:v>0.67500000000000004</c:v>
                </c:pt>
                <c:pt idx="784">
                  <c:v>0.61</c:v>
                </c:pt>
                <c:pt idx="785">
                  <c:v>0.47499999999999998</c:v>
                </c:pt>
                <c:pt idx="786">
                  <c:v>0.435</c:v>
                </c:pt>
                <c:pt idx="787">
                  <c:v>0.45900000000000002</c:v>
                </c:pt>
                <c:pt idx="788">
                  <c:v>0.53300000000000003</c:v>
                </c:pt>
                <c:pt idx="789">
                  <c:v>0.52300000000000002</c:v>
                </c:pt>
                <c:pt idx="790">
                  <c:v>0.52800000000000002</c:v>
                </c:pt>
                <c:pt idx="791">
                  <c:v>0.52800000000000002</c:v>
                </c:pt>
                <c:pt idx="792">
                  <c:v>0.51800000000000002</c:v>
                </c:pt>
                <c:pt idx="793">
                  <c:v>0.54700000000000004</c:v>
                </c:pt>
                <c:pt idx="794">
                  <c:v>0.43</c:v>
                </c:pt>
                <c:pt idx="795">
                  <c:v>0.42</c:v>
                </c:pt>
                <c:pt idx="796">
                  <c:v>0.44</c:v>
                </c:pt>
                <c:pt idx="797">
                  <c:v>0.46899999999999997</c:v>
                </c:pt>
                <c:pt idx="798">
                  <c:v>0.44</c:v>
                </c:pt>
                <c:pt idx="799">
                  <c:v>0.44</c:v>
                </c:pt>
                <c:pt idx="800">
                  <c:v>0.42</c:v>
                </c:pt>
                <c:pt idx="801">
                  <c:v>0.42</c:v>
                </c:pt>
                <c:pt idx="802">
                  <c:v>0.42499999999999999</c:v>
                </c:pt>
                <c:pt idx="803">
                  <c:v>0.42</c:v>
                </c:pt>
                <c:pt idx="804">
                  <c:v>0.41</c:v>
                </c:pt>
                <c:pt idx="805">
                  <c:v>0.38500000000000001</c:v>
                </c:pt>
                <c:pt idx="806">
                  <c:v>0.34899999999999998</c:v>
                </c:pt>
                <c:pt idx="807">
                  <c:v>0.309</c:v>
                </c:pt>
                <c:pt idx="808">
                  <c:v>0.28799999999999998</c:v>
                </c:pt>
                <c:pt idx="809">
                  <c:v>0.35399999999999998</c:v>
                </c:pt>
                <c:pt idx="810">
                  <c:v>0.42499999999999999</c:v>
                </c:pt>
                <c:pt idx="811">
                  <c:v>0.35399999999999998</c:v>
                </c:pt>
                <c:pt idx="812">
                  <c:v>0.39400000000000002</c:v>
                </c:pt>
                <c:pt idx="813">
                  <c:v>0.34899999999999998</c:v>
                </c:pt>
                <c:pt idx="814">
                  <c:v>0.30399999999999999</c:v>
                </c:pt>
                <c:pt idx="815">
                  <c:v>0.28799999999999998</c:v>
                </c:pt>
                <c:pt idx="816">
                  <c:v>0.29899999999999999</c:v>
                </c:pt>
                <c:pt idx="817">
                  <c:v>0.32900000000000001</c:v>
                </c:pt>
                <c:pt idx="818">
                  <c:v>0.32300000000000001</c:v>
                </c:pt>
                <c:pt idx="819">
                  <c:v>0.33500000000000002</c:v>
                </c:pt>
                <c:pt idx="820">
                  <c:v>0.36499999999999999</c:v>
                </c:pt>
                <c:pt idx="821">
                  <c:v>0.375</c:v>
                </c:pt>
                <c:pt idx="822">
                  <c:v>0.37</c:v>
                </c:pt>
                <c:pt idx="823">
                  <c:v>0.375</c:v>
                </c:pt>
                <c:pt idx="824">
                  <c:v>0.36299999999999999</c:v>
                </c:pt>
                <c:pt idx="825">
                  <c:v>0.34399999999999997</c:v>
                </c:pt>
                <c:pt idx="826">
                  <c:v>0.34899999999999998</c:v>
                </c:pt>
                <c:pt idx="827">
                  <c:v>0.35</c:v>
                </c:pt>
                <c:pt idx="828">
                  <c:v>0.36</c:v>
                </c:pt>
                <c:pt idx="829">
                  <c:v>0.34</c:v>
                </c:pt>
                <c:pt idx="830">
                  <c:v>0.32600000000000001</c:v>
                </c:pt>
                <c:pt idx="831">
                  <c:v>0.33400000000000002</c:v>
                </c:pt>
                <c:pt idx="832">
                  <c:v>0.31</c:v>
                </c:pt>
                <c:pt idx="833">
                  <c:v>0.34</c:v>
                </c:pt>
                <c:pt idx="834">
                  <c:v>0.33</c:v>
                </c:pt>
                <c:pt idx="835">
                  <c:v>0.33</c:v>
                </c:pt>
                <c:pt idx="836">
                  <c:v>0.315</c:v>
                </c:pt>
                <c:pt idx="837">
                  <c:v>0.29899999999999999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0.27100000000000002</c:v>
                </c:pt>
                <c:pt idx="841">
                  <c:v>0.24199999999999999</c:v>
                </c:pt>
                <c:pt idx="842">
                  <c:v>0.23200000000000001</c:v>
                </c:pt>
                <c:pt idx="843">
                  <c:v>0.20799999999999999</c:v>
                </c:pt>
                <c:pt idx="844">
                  <c:v>0.14799999999999999</c:v>
                </c:pt>
                <c:pt idx="845">
                  <c:v>0.23200000000000001</c:v>
                </c:pt>
                <c:pt idx="846">
                  <c:v>0.26600000000000001</c:v>
                </c:pt>
                <c:pt idx="847">
                  <c:v>0.26600000000000001</c:v>
                </c:pt>
                <c:pt idx="848">
                  <c:v>0.252</c:v>
                </c:pt>
                <c:pt idx="849">
                  <c:v>0.20699999999999999</c:v>
                </c:pt>
                <c:pt idx="850">
                  <c:v>0.13300000000000001</c:v>
                </c:pt>
                <c:pt idx="851">
                  <c:v>9.8000000000000004E-2</c:v>
                </c:pt>
                <c:pt idx="852">
                  <c:v>5.1999999999999998E-2</c:v>
                </c:pt>
                <c:pt idx="853">
                  <c:v>8.7999999999999995E-2</c:v>
                </c:pt>
                <c:pt idx="854">
                  <c:v>0.128</c:v>
                </c:pt>
                <c:pt idx="855">
                  <c:v>0.10299999999999999</c:v>
                </c:pt>
                <c:pt idx="856">
                  <c:v>7.6999999999999999E-2</c:v>
                </c:pt>
                <c:pt idx="857">
                  <c:v>5.7000000000000002E-2</c:v>
                </c:pt>
                <c:pt idx="858">
                  <c:v>4.2000000000000003E-2</c:v>
                </c:pt>
                <c:pt idx="859">
                  <c:v>6.7000000000000004E-2</c:v>
                </c:pt>
                <c:pt idx="860">
                  <c:v>8.7999999999999995E-2</c:v>
                </c:pt>
                <c:pt idx="861">
                  <c:v>9.8000000000000004E-2</c:v>
                </c:pt>
                <c:pt idx="862">
                  <c:v>0.13300000000000001</c:v>
                </c:pt>
                <c:pt idx="863">
                  <c:v>0.123</c:v>
                </c:pt>
                <c:pt idx="864">
                  <c:v>0.14199999999999999</c:v>
                </c:pt>
                <c:pt idx="865">
                  <c:v>0.188</c:v>
                </c:pt>
                <c:pt idx="866">
                  <c:v>0.193</c:v>
                </c:pt>
                <c:pt idx="867">
                  <c:v>0.20799999999999999</c:v>
                </c:pt>
                <c:pt idx="868">
                  <c:v>0.26200000000000001</c:v>
                </c:pt>
                <c:pt idx="869">
                  <c:v>0.25700000000000001</c:v>
                </c:pt>
                <c:pt idx="870">
                  <c:v>0.26700000000000002</c:v>
                </c:pt>
                <c:pt idx="871">
                  <c:v>0.26300000000000001</c:v>
                </c:pt>
                <c:pt idx="872">
                  <c:v>0.26800000000000002</c:v>
                </c:pt>
                <c:pt idx="873">
                  <c:v>0.248</c:v>
                </c:pt>
                <c:pt idx="874">
                  <c:v>0.26300000000000001</c:v>
                </c:pt>
                <c:pt idx="875">
                  <c:v>0.28599999999999998</c:v>
                </c:pt>
                <c:pt idx="876">
                  <c:v>0.32</c:v>
                </c:pt>
                <c:pt idx="877">
                  <c:v>0.35399999999999998</c:v>
                </c:pt>
                <c:pt idx="878">
                  <c:v>0.40100000000000002</c:v>
                </c:pt>
                <c:pt idx="879">
                  <c:v>0.38300000000000001</c:v>
                </c:pt>
                <c:pt idx="880">
                  <c:v>0.41099999999999998</c:v>
                </c:pt>
                <c:pt idx="881">
                  <c:v>0.41899999999999998</c:v>
                </c:pt>
                <c:pt idx="882">
                  <c:v>0.378</c:v>
                </c:pt>
                <c:pt idx="883">
                  <c:v>0.35</c:v>
                </c:pt>
                <c:pt idx="884">
                  <c:v>0.34</c:v>
                </c:pt>
                <c:pt idx="885">
                  <c:v>0.35899999999999999</c:v>
                </c:pt>
                <c:pt idx="886">
                  <c:v>0.35299999999999998</c:v>
                </c:pt>
                <c:pt idx="887">
                  <c:v>0.34799999999999998</c:v>
                </c:pt>
                <c:pt idx="888">
                  <c:v>0.32300000000000001</c:v>
                </c:pt>
                <c:pt idx="889">
                  <c:v>0.34899999999999998</c:v>
                </c:pt>
                <c:pt idx="890">
                  <c:v>0.309</c:v>
                </c:pt>
                <c:pt idx="891">
                  <c:v>0.32400000000000001</c:v>
                </c:pt>
                <c:pt idx="892">
                  <c:v>0.32400000000000001</c:v>
                </c:pt>
                <c:pt idx="893">
                  <c:v>0.34300000000000003</c:v>
                </c:pt>
                <c:pt idx="894">
                  <c:v>0.371</c:v>
                </c:pt>
                <c:pt idx="895">
                  <c:v>0.39200000000000002</c:v>
                </c:pt>
                <c:pt idx="896">
                  <c:v>0.41</c:v>
                </c:pt>
                <c:pt idx="897">
                  <c:v>0.433</c:v>
                </c:pt>
                <c:pt idx="898">
                  <c:v>0.49399999999999999</c:v>
                </c:pt>
                <c:pt idx="899">
                  <c:v>0.50800000000000001</c:v>
                </c:pt>
                <c:pt idx="900">
                  <c:v>0.49</c:v>
                </c:pt>
                <c:pt idx="901">
                  <c:v>0.42</c:v>
                </c:pt>
                <c:pt idx="902">
                  <c:v>0.44800000000000001</c:v>
                </c:pt>
                <c:pt idx="903">
                  <c:v>0.50900000000000001</c:v>
                </c:pt>
                <c:pt idx="904">
                  <c:v>0.53200000000000003</c:v>
                </c:pt>
                <c:pt idx="905">
                  <c:v>0.50900000000000001</c:v>
                </c:pt>
                <c:pt idx="906">
                  <c:v>0.56899999999999995</c:v>
                </c:pt>
                <c:pt idx="907">
                  <c:v>0.54200000000000004</c:v>
                </c:pt>
                <c:pt idx="908">
                  <c:v>0.55100000000000005</c:v>
                </c:pt>
                <c:pt idx="909">
                  <c:v>0.504</c:v>
                </c:pt>
                <c:pt idx="910">
                  <c:v>0.51</c:v>
                </c:pt>
                <c:pt idx="911">
                  <c:v>0.46700000000000003</c:v>
                </c:pt>
                <c:pt idx="912">
                  <c:v>0.48599999999999999</c:v>
                </c:pt>
                <c:pt idx="913">
                  <c:v>0.5</c:v>
                </c:pt>
                <c:pt idx="914">
                  <c:v>0.45800000000000002</c:v>
                </c:pt>
                <c:pt idx="915">
                  <c:v>0.439</c:v>
                </c:pt>
                <c:pt idx="916">
                  <c:v>0.45700000000000002</c:v>
                </c:pt>
                <c:pt idx="917">
                  <c:v>0.45400000000000001</c:v>
                </c:pt>
                <c:pt idx="918">
                  <c:v>0.45900000000000002</c:v>
                </c:pt>
                <c:pt idx="919">
                  <c:v>0.496</c:v>
                </c:pt>
                <c:pt idx="920">
                  <c:v>0.496</c:v>
                </c:pt>
                <c:pt idx="921">
                  <c:v>0.505</c:v>
                </c:pt>
                <c:pt idx="922">
                  <c:v>0.52500000000000002</c:v>
                </c:pt>
                <c:pt idx="923">
                  <c:v>0.501</c:v>
                </c:pt>
                <c:pt idx="924">
                  <c:v>0.48199999999999998</c:v>
                </c:pt>
                <c:pt idx="925">
                  <c:v>0.496</c:v>
                </c:pt>
                <c:pt idx="926">
                  <c:v>0.501</c:v>
                </c:pt>
                <c:pt idx="927">
                  <c:v>0.496</c:v>
                </c:pt>
                <c:pt idx="928">
                  <c:v>0.501</c:v>
                </c:pt>
                <c:pt idx="929">
                  <c:v>0.501</c:v>
                </c:pt>
                <c:pt idx="930">
                  <c:v>0.496</c:v>
                </c:pt>
                <c:pt idx="931">
                  <c:v>0.49099999999999999</c:v>
                </c:pt>
                <c:pt idx="932">
                  <c:v>0.48699999999999999</c:v>
                </c:pt>
                <c:pt idx="933">
                  <c:v>0.47799999999999998</c:v>
                </c:pt>
                <c:pt idx="934">
                  <c:v>0.497</c:v>
                </c:pt>
                <c:pt idx="935">
                  <c:v>0.51600000000000001</c:v>
                </c:pt>
                <c:pt idx="936">
                  <c:v>0.505</c:v>
                </c:pt>
                <c:pt idx="937">
                  <c:v>0.505</c:v>
                </c:pt>
                <c:pt idx="938">
                  <c:v>0.48699999999999999</c:v>
                </c:pt>
                <c:pt idx="939">
                  <c:v>0.48699999999999999</c:v>
                </c:pt>
                <c:pt idx="940">
                  <c:v>0.497</c:v>
                </c:pt>
                <c:pt idx="941">
                  <c:v>0.497</c:v>
                </c:pt>
                <c:pt idx="942">
                  <c:v>0.47899999999999998</c:v>
                </c:pt>
                <c:pt idx="943">
                  <c:v>0.51100000000000001</c:v>
                </c:pt>
                <c:pt idx="944">
                  <c:v>0.52600000000000002</c:v>
                </c:pt>
                <c:pt idx="945">
                  <c:v>0.54400000000000004</c:v>
                </c:pt>
                <c:pt idx="946">
                  <c:v>0.56699999999999995</c:v>
                </c:pt>
                <c:pt idx="947">
                  <c:v>0.57199999999999995</c:v>
                </c:pt>
                <c:pt idx="948">
                  <c:v>0.55700000000000005</c:v>
                </c:pt>
                <c:pt idx="949">
                  <c:v>0.59399999999999997</c:v>
                </c:pt>
                <c:pt idx="950">
                  <c:v>0.60399999999999998</c:v>
                </c:pt>
                <c:pt idx="951">
                  <c:v>0.61899999999999999</c:v>
                </c:pt>
                <c:pt idx="952">
                  <c:v>0.63200000000000001</c:v>
                </c:pt>
                <c:pt idx="953">
                  <c:v>0.59899999999999998</c:v>
                </c:pt>
                <c:pt idx="954">
                  <c:v>0.56200000000000006</c:v>
                </c:pt>
                <c:pt idx="955">
                  <c:v>0.55900000000000005</c:v>
                </c:pt>
                <c:pt idx="956">
                  <c:v>0.56699999999999995</c:v>
                </c:pt>
                <c:pt idx="957">
                  <c:v>0.58599999999999997</c:v>
                </c:pt>
                <c:pt idx="958">
                  <c:v>0.58899999999999997</c:v>
                </c:pt>
                <c:pt idx="959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F4-4EB7-809D-6C64726C3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603136"/>
        <c:axId val="78135680"/>
      </c:lineChart>
      <c:dateAx>
        <c:axId val="74603136"/>
        <c:scaling>
          <c:orientation val="minMax"/>
        </c:scaling>
        <c:delete val="0"/>
        <c:axPos val="b"/>
        <c:numFmt formatCode="m/&quot;'&quot;yy" sourceLinked="0"/>
        <c:majorTickMark val="out"/>
        <c:minorTickMark val="none"/>
        <c:tickLblPos val="low"/>
        <c:txPr>
          <a:bodyPr rot="-3000000"/>
          <a:lstStyle/>
          <a:p>
            <a:pPr>
              <a:defRPr sz="900"/>
            </a:pPr>
            <a:endParaRPr lang="ja-JP"/>
          </a:p>
        </c:txPr>
        <c:crossAx val="78135680"/>
        <c:crosses val="autoZero"/>
        <c:auto val="1"/>
        <c:lblOffset val="100"/>
        <c:baseTimeUnit val="days"/>
      </c:dateAx>
      <c:valAx>
        <c:axId val="78135680"/>
        <c:scaling>
          <c:orientation val="minMax"/>
        </c:scaling>
        <c:delete val="0"/>
        <c:axPos val="l"/>
        <c:majorGridlines/>
        <c:numFmt formatCode="0.0&quot;%&quot;" sourceLinked="0"/>
        <c:majorTickMark val="out"/>
        <c:minorTickMark val="none"/>
        <c:tickLblPos val="nextTo"/>
        <c:crossAx val="7460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092936247290697"/>
          <c:y val="0.41212190709171059"/>
          <c:w val="0.16475975678919533"/>
          <c:h val="0.130346473681081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ja-JP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7FCF1-3EC3-4550-907D-21B676855EBF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660BCF7-51DE-4ED8-B9FE-C4CB8B7C09BB}">
      <dgm:prSet phldrT="[Text]" custT="1"/>
      <dgm:spPr>
        <a:solidFill>
          <a:schemeClr val="tx2">
            <a:lumMod val="60000"/>
            <a:lumOff val="40000"/>
            <a:alpha val="34118"/>
          </a:schemeClr>
        </a:solidFill>
      </dgm:spPr>
      <dgm:t>
        <a:bodyPr/>
        <a:lstStyle/>
        <a:p>
          <a:r>
            <a:rPr kumimoji="1" lang="en-US" altLang="ja-JP" sz="1200" b="1" dirty="0">
              <a:solidFill>
                <a:schemeClr val="tx1"/>
              </a:solidFill>
            </a:rPr>
            <a:t>Firms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D352E887-0ED5-4AFA-9B1F-D51671109583}" type="parTrans" cxnId="{345BAB9B-0B71-4458-B513-7049E97B32F1}">
      <dgm:prSet/>
      <dgm:spPr/>
      <dgm:t>
        <a:bodyPr/>
        <a:lstStyle/>
        <a:p>
          <a:endParaRPr kumimoji="1" lang="ja-JP" altLang="en-US"/>
        </a:p>
      </dgm:t>
    </dgm:pt>
    <dgm:pt modelId="{E941C4C5-C457-491D-B3F4-A36D6EBBBF06}" type="sibTrans" cxnId="{345BAB9B-0B71-4458-B513-7049E97B32F1}">
      <dgm:prSet custT="1"/>
      <dgm:spPr>
        <a:solidFill>
          <a:schemeClr val="tx2">
            <a:lumMod val="60000"/>
            <a:lumOff val="40000"/>
            <a:alpha val="34118"/>
          </a:schemeClr>
        </a:solidFill>
      </dgm:spPr>
      <dgm:t>
        <a:bodyPr/>
        <a:lstStyle/>
        <a:p>
          <a:r>
            <a:rPr kumimoji="1" lang="en-US" altLang="ja-JP" sz="1200" b="1" dirty="0">
              <a:solidFill>
                <a:schemeClr val="tx1"/>
              </a:solidFill>
            </a:rPr>
            <a:t>International / domestic industry associations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97A81DEB-BCE4-4929-82A4-8883D4EC3E63}">
      <dgm:prSet phldrT="[Text]" custT="1"/>
      <dgm:spPr/>
      <dgm:t>
        <a:bodyPr/>
        <a:lstStyle/>
        <a:p>
          <a:r>
            <a:rPr kumimoji="1" lang="en-US" altLang="ja-JP" sz="900" b="1" dirty="0">
              <a:solidFill>
                <a:schemeClr val="tx1"/>
              </a:solidFill>
            </a:rPr>
            <a:t>Investment / commercial banks</a:t>
          </a:r>
        </a:p>
        <a:p>
          <a:r>
            <a:rPr kumimoji="1" lang="en-US" altLang="ja-JP" sz="900" b="1" dirty="0">
              <a:solidFill>
                <a:schemeClr val="tx1"/>
              </a:solidFill>
            </a:rPr>
            <a:t>Insurers and pension funds</a:t>
          </a:r>
        </a:p>
        <a:p>
          <a:r>
            <a:rPr kumimoji="1" lang="en-US" altLang="ja-JP" sz="900" b="1" dirty="0">
              <a:solidFill>
                <a:schemeClr val="tx1"/>
              </a:solidFill>
            </a:rPr>
            <a:t>Non-bank lenders</a:t>
          </a:r>
        </a:p>
        <a:p>
          <a:r>
            <a:rPr kumimoji="1" lang="en-US" altLang="ja-JP" sz="900" b="1" dirty="0">
              <a:solidFill>
                <a:schemeClr val="tx1"/>
              </a:solidFill>
            </a:rPr>
            <a:t>Asset managers</a:t>
          </a:r>
        </a:p>
        <a:p>
          <a:r>
            <a:rPr kumimoji="1" lang="en-US" altLang="ja-JP" sz="900" b="1" dirty="0">
              <a:solidFill>
                <a:schemeClr val="tx1"/>
              </a:solidFill>
            </a:rPr>
            <a:t>Law, accounting, consultancy  firms</a:t>
          </a:r>
        </a:p>
        <a:p>
          <a:r>
            <a:rPr kumimoji="1" lang="en-US" altLang="ja-JP" sz="900" b="1" dirty="0">
              <a:solidFill>
                <a:schemeClr val="tx1"/>
              </a:solidFill>
            </a:rPr>
            <a:t>Corporates</a:t>
          </a:r>
        </a:p>
        <a:p>
          <a:r>
            <a:rPr kumimoji="1" lang="en-US" altLang="ja-JP" sz="900" b="1" dirty="0">
              <a:solidFill>
                <a:schemeClr val="tx1"/>
              </a:solidFill>
            </a:rPr>
            <a:t>Credit rating agencies</a:t>
          </a:r>
        </a:p>
        <a:p>
          <a:r>
            <a:rPr kumimoji="1" lang="en-US" altLang="ja-JP" sz="900" b="1" dirty="0">
              <a:solidFill>
                <a:schemeClr val="tx1"/>
              </a:solidFill>
            </a:rPr>
            <a:t>Credit bureaus</a:t>
          </a:r>
          <a:endParaRPr kumimoji="1" lang="ja-JP" altLang="en-US" sz="900" b="1" dirty="0">
            <a:solidFill>
              <a:schemeClr val="tx1"/>
            </a:solidFill>
          </a:endParaRPr>
        </a:p>
      </dgm:t>
    </dgm:pt>
    <dgm:pt modelId="{0B5C50CB-2E5F-48AC-96BF-7AF4673BACA4}" type="parTrans" cxnId="{2053437D-61F0-422F-A55F-2ADDACAA68A2}">
      <dgm:prSet/>
      <dgm:spPr/>
      <dgm:t>
        <a:bodyPr/>
        <a:lstStyle/>
        <a:p>
          <a:endParaRPr kumimoji="1" lang="ja-JP" altLang="en-US"/>
        </a:p>
      </dgm:t>
    </dgm:pt>
    <dgm:pt modelId="{465BCEAD-ACAC-40D1-8ADF-89EFAB46607E}" type="sibTrans" cxnId="{2053437D-61F0-422F-A55F-2ADDACAA68A2}">
      <dgm:prSet/>
      <dgm:spPr/>
      <dgm:t>
        <a:bodyPr/>
        <a:lstStyle/>
        <a:p>
          <a:endParaRPr kumimoji="1" lang="ja-JP" altLang="en-US"/>
        </a:p>
      </dgm:t>
    </dgm:pt>
    <dgm:pt modelId="{B87AC3E7-D2F6-4E30-AAF2-B30853F6A7E0}">
      <dgm:prSet phldrT="[Text]" custT="1"/>
      <dgm:spPr>
        <a:solidFill>
          <a:srgbClr val="C00000">
            <a:alpha val="34118"/>
          </a:srgbClr>
        </a:solidFill>
      </dgm:spPr>
      <dgm:t>
        <a:bodyPr/>
        <a:lstStyle/>
        <a:p>
          <a:r>
            <a:rPr kumimoji="1" lang="en-US" altLang="ja-JP" sz="1200" b="1" dirty="0">
              <a:solidFill>
                <a:schemeClr val="tx1"/>
              </a:solidFill>
            </a:rPr>
            <a:t>Government agencies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A1999855-0449-4FE5-8E09-CD56993FB2EF}" type="parTrans" cxnId="{A07C1DAC-5656-4E11-B81D-9A930DBB8540}">
      <dgm:prSet/>
      <dgm:spPr/>
      <dgm:t>
        <a:bodyPr/>
        <a:lstStyle/>
        <a:p>
          <a:endParaRPr kumimoji="1" lang="ja-JP" altLang="en-US"/>
        </a:p>
      </dgm:t>
    </dgm:pt>
    <dgm:pt modelId="{AE64FB2E-8683-4D75-9FAF-DB408C6632FA}" type="sibTrans" cxnId="{A07C1DAC-5656-4E11-B81D-9A930DBB8540}">
      <dgm:prSet custT="1"/>
      <dgm:spPr>
        <a:solidFill>
          <a:srgbClr val="C00000">
            <a:alpha val="34118"/>
          </a:srgbClr>
        </a:solidFill>
      </dgm:spPr>
      <dgm:t>
        <a:bodyPr/>
        <a:lstStyle/>
        <a:p>
          <a:r>
            <a:rPr kumimoji="1" lang="en-US" altLang="ja-JP" sz="1200" b="1" dirty="0">
              <a:solidFill>
                <a:schemeClr val="tx1"/>
              </a:solidFill>
            </a:rPr>
            <a:t>Regulatory bodies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1A3DB0FD-0363-4A1F-9B7A-28741B310EAE}">
      <dgm:prSet phldrT="[Text]"/>
      <dgm:spPr/>
      <dgm:t>
        <a:bodyPr/>
        <a:lstStyle/>
        <a:p>
          <a:r>
            <a:rPr kumimoji="1" lang="en-US" altLang="ja-JP" b="1" dirty="0"/>
            <a:t>Finance ministries</a:t>
          </a:r>
        </a:p>
        <a:p>
          <a:r>
            <a:rPr kumimoji="1" lang="en-US" altLang="ja-JP" b="1" dirty="0"/>
            <a:t>Justice ministries</a:t>
          </a:r>
        </a:p>
        <a:p>
          <a:r>
            <a:rPr kumimoji="1" lang="en-US" altLang="ja-JP" b="1" dirty="0"/>
            <a:t>Trade ministries</a:t>
          </a:r>
        </a:p>
        <a:p>
          <a:r>
            <a:rPr kumimoji="1" lang="en-US" altLang="ja-JP" b="1" dirty="0"/>
            <a:t>Development assistance agencies</a:t>
          </a:r>
        </a:p>
        <a:p>
          <a:r>
            <a:rPr kumimoji="1" lang="en-US" altLang="ja-JP" b="1" dirty="0"/>
            <a:t>Foreign affairs ministries</a:t>
          </a:r>
          <a:endParaRPr kumimoji="1" lang="ja-JP" altLang="en-US" b="1" dirty="0"/>
        </a:p>
      </dgm:t>
    </dgm:pt>
    <dgm:pt modelId="{C9FEC953-58A8-4889-8426-3B1875BC4DFF}" type="parTrans" cxnId="{60E06D38-60D7-4691-975A-128E84889B4A}">
      <dgm:prSet/>
      <dgm:spPr/>
      <dgm:t>
        <a:bodyPr/>
        <a:lstStyle/>
        <a:p>
          <a:endParaRPr kumimoji="1" lang="ja-JP" altLang="en-US"/>
        </a:p>
      </dgm:t>
    </dgm:pt>
    <dgm:pt modelId="{12C11821-A4CE-4B97-A781-13A108FF2CF5}" type="sibTrans" cxnId="{60E06D38-60D7-4691-975A-128E84889B4A}">
      <dgm:prSet/>
      <dgm:spPr/>
      <dgm:t>
        <a:bodyPr/>
        <a:lstStyle/>
        <a:p>
          <a:endParaRPr kumimoji="1" lang="ja-JP" altLang="en-US"/>
        </a:p>
      </dgm:t>
    </dgm:pt>
    <dgm:pt modelId="{1C7AFD45-405A-48F3-AD66-A55EF443A57C}">
      <dgm:prSet phldrT="[Text]" custT="1"/>
      <dgm:spPr>
        <a:solidFill>
          <a:srgbClr val="FFFF00">
            <a:alpha val="34118"/>
          </a:srgbClr>
        </a:solidFill>
      </dgm:spPr>
      <dgm:t>
        <a:bodyPr/>
        <a:lstStyle/>
        <a:p>
          <a:r>
            <a:rPr kumimoji="1" lang="en-US" altLang="ja-JP" sz="1200" b="1" dirty="0">
              <a:solidFill>
                <a:schemeClr val="tx1"/>
              </a:solidFill>
            </a:rPr>
            <a:t>International organizations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0F3060BF-E501-4D42-8A28-74F75323554B}" type="parTrans" cxnId="{F079C6D3-FDFB-46B9-BDEA-C58C52D914B8}">
      <dgm:prSet/>
      <dgm:spPr/>
      <dgm:t>
        <a:bodyPr/>
        <a:lstStyle/>
        <a:p>
          <a:endParaRPr kumimoji="1" lang="ja-JP" altLang="en-US"/>
        </a:p>
      </dgm:t>
    </dgm:pt>
    <dgm:pt modelId="{3AE14446-3550-44DB-BF01-6C4E4CC21E00}" type="sibTrans" cxnId="{F079C6D3-FDFB-46B9-BDEA-C58C52D914B8}">
      <dgm:prSet custT="1"/>
      <dgm:spPr>
        <a:solidFill>
          <a:srgbClr val="00FF99">
            <a:alpha val="34118"/>
          </a:srgbClr>
        </a:solidFill>
      </dgm:spPr>
      <dgm:t>
        <a:bodyPr/>
        <a:lstStyle/>
        <a:p>
          <a:r>
            <a:rPr kumimoji="1" lang="en-US" altLang="ja-JP" sz="1200" b="1" dirty="0">
              <a:solidFill>
                <a:schemeClr val="tx1"/>
              </a:solidFill>
            </a:rPr>
            <a:t>Academic / research institutions</a:t>
          </a:r>
          <a:endParaRPr kumimoji="1" lang="ja-JP" altLang="en-US" sz="1200" b="1" dirty="0">
            <a:solidFill>
              <a:schemeClr val="tx1"/>
            </a:solidFill>
          </a:endParaRPr>
        </a:p>
      </dgm:t>
    </dgm:pt>
    <dgm:pt modelId="{4C6CD60F-A526-46CD-958C-40652928CC84}">
      <dgm:prSet phldrT="[Text]" custT="1"/>
      <dgm:spPr/>
      <dgm:t>
        <a:bodyPr/>
        <a:lstStyle/>
        <a:p>
          <a:r>
            <a:rPr kumimoji="1" lang="en-US" altLang="ja-JP" sz="900" b="1" dirty="0"/>
            <a:t>ADB</a:t>
          </a:r>
        </a:p>
        <a:p>
          <a:r>
            <a:rPr kumimoji="1" lang="en-US" altLang="ja-JP" sz="900" b="1" dirty="0"/>
            <a:t>BIS</a:t>
          </a:r>
        </a:p>
        <a:p>
          <a:r>
            <a:rPr kumimoji="1" lang="en-US" altLang="ja-JP" sz="900" b="1" dirty="0"/>
            <a:t>IMF</a:t>
          </a:r>
        </a:p>
        <a:p>
          <a:r>
            <a:rPr kumimoji="1" lang="en-US" altLang="ja-JP" sz="900" b="1" dirty="0"/>
            <a:t>OECD</a:t>
          </a:r>
        </a:p>
        <a:p>
          <a:r>
            <a:rPr kumimoji="1" lang="en-US" altLang="ja-JP" sz="900" b="1" dirty="0"/>
            <a:t>World Bank/IFC</a:t>
          </a:r>
        </a:p>
        <a:p>
          <a:r>
            <a:rPr kumimoji="1" lang="en-US" altLang="ja-JP" sz="900" b="1" dirty="0"/>
            <a:t>UNCITRAL</a:t>
          </a:r>
          <a:endParaRPr kumimoji="1" lang="ja-JP" altLang="en-US" sz="900" b="1" dirty="0"/>
        </a:p>
      </dgm:t>
    </dgm:pt>
    <dgm:pt modelId="{BEE98F19-FC39-4240-B3A5-084908D9AD4F}" type="parTrans" cxnId="{DC4AAF50-630D-43E1-8194-632DB75CE49D}">
      <dgm:prSet/>
      <dgm:spPr/>
      <dgm:t>
        <a:bodyPr/>
        <a:lstStyle/>
        <a:p>
          <a:endParaRPr kumimoji="1" lang="ja-JP" altLang="en-US"/>
        </a:p>
      </dgm:t>
    </dgm:pt>
    <dgm:pt modelId="{FDA03014-C79A-4C33-A36B-D44358BA96F0}" type="sibTrans" cxnId="{DC4AAF50-630D-43E1-8194-632DB75CE49D}">
      <dgm:prSet/>
      <dgm:spPr/>
      <dgm:t>
        <a:bodyPr/>
        <a:lstStyle/>
        <a:p>
          <a:endParaRPr kumimoji="1" lang="ja-JP" altLang="en-US"/>
        </a:p>
      </dgm:t>
    </dgm:pt>
    <dgm:pt modelId="{6D29671A-E2B2-4892-BB24-2C2AF62D1684}" type="pres">
      <dgm:prSet presAssocID="{69F7FCF1-3EC3-4550-907D-21B676855EBF}" presName="Name0" presStyleCnt="0">
        <dgm:presLayoutVars>
          <dgm:chMax/>
          <dgm:chPref/>
          <dgm:dir/>
          <dgm:animLvl val="lvl"/>
        </dgm:presLayoutVars>
      </dgm:prSet>
      <dgm:spPr/>
    </dgm:pt>
    <dgm:pt modelId="{C019AEB6-EB61-487A-93F8-3252915AE6C5}" type="pres">
      <dgm:prSet presAssocID="{7660BCF7-51DE-4ED8-B9FE-C4CB8B7C09BB}" presName="composite" presStyleCnt="0"/>
      <dgm:spPr/>
    </dgm:pt>
    <dgm:pt modelId="{509A80EF-E295-4B87-BECB-9AA32BD6117F}" type="pres">
      <dgm:prSet presAssocID="{7660BCF7-51DE-4ED8-B9FE-C4CB8B7C09B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39A33A8-9892-4FCF-9F92-847D7F30DACB}" type="pres">
      <dgm:prSet presAssocID="{7660BCF7-51DE-4ED8-B9FE-C4CB8B7C09BB}" presName="Childtext1" presStyleLbl="revTx" presStyleIdx="0" presStyleCnt="3" custScaleX="116094" custScaleY="125025" custLinFactNeighborX="8509" custLinFactNeighborY="-7540">
        <dgm:presLayoutVars>
          <dgm:chMax val="0"/>
          <dgm:chPref val="0"/>
          <dgm:bulletEnabled val="1"/>
        </dgm:presLayoutVars>
      </dgm:prSet>
      <dgm:spPr/>
    </dgm:pt>
    <dgm:pt modelId="{7F27E6EA-F6FC-42CB-8C4A-B061168D6B18}" type="pres">
      <dgm:prSet presAssocID="{7660BCF7-51DE-4ED8-B9FE-C4CB8B7C09BB}" presName="BalanceSpacing" presStyleCnt="0"/>
      <dgm:spPr/>
    </dgm:pt>
    <dgm:pt modelId="{9D0C6822-7B67-4714-AE66-584FAD7F1ACD}" type="pres">
      <dgm:prSet presAssocID="{7660BCF7-51DE-4ED8-B9FE-C4CB8B7C09BB}" presName="BalanceSpacing1" presStyleCnt="0"/>
      <dgm:spPr/>
    </dgm:pt>
    <dgm:pt modelId="{B1C67AF2-788D-4205-97A6-66D4D8BBE610}" type="pres">
      <dgm:prSet presAssocID="{E941C4C5-C457-491D-B3F4-A36D6EBBBF06}" presName="Accent1Text" presStyleLbl="node1" presStyleIdx="1" presStyleCnt="6"/>
      <dgm:spPr/>
    </dgm:pt>
    <dgm:pt modelId="{D1991292-9B1F-4B44-A036-77337A650E0D}" type="pres">
      <dgm:prSet presAssocID="{E941C4C5-C457-491D-B3F4-A36D6EBBBF06}" presName="spaceBetweenRectangles" presStyleCnt="0"/>
      <dgm:spPr/>
    </dgm:pt>
    <dgm:pt modelId="{ECB49770-DBD5-40BD-92A6-78472C0225BB}" type="pres">
      <dgm:prSet presAssocID="{B87AC3E7-D2F6-4E30-AAF2-B30853F6A7E0}" presName="composite" presStyleCnt="0"/>
      <dgm:spPr/>
    </dgm:pt>
    <dgm:pt modelId="{CC846B58-37A7-459A-9E98-6B822CB84657}" type="pres">
      <dgm:prSet presAssocID="{B87AC3E7-D2F6-4E30-AAF2-B30853F6A7E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4195FFF-7B86-4401-943D-49D943E00B78}" type="pres">
      <dgm:prSet presAssocID="{B87AC3E7-D2F6-4E30-AAF2-B30853F6A7E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DA428F9-C57D-4D23-BE5E-CAE3B4F8F509}" type="pres">
      <dgm:prSet presAssocID="{B87AC3E7-D2F6-4E30-AAF2-B30853F6A7E0}" presName="BalanceSpacing" presStyleCnt="0"/>
      <dgm:spPr/>
    </dgm:pt>
    <dgm:pt modelId="{DF17BB5D-DF9F-48E5-9368-D2210519115C}" type="pres">
      <dgm:prSet presAssocID="{B87AC3E7-D2F6-4E30-AAF2-B30853F6A7E0}" presName="BalanceSpacing1" presStyleCnt="0"/>
      <dgm:spPr/>
    </dgm:pt>
    <dgm:pt modelId="{963052DA-81A4-4182-B39D-55C46C2C99A0}" type="pres">
      <dgm:prSet presAssocID="{AE64FB2E-8683-4D75-9FAF-DB408C6632FA}" presName="Accent1Text" presStyleLbl="node1" presStyleIdx="3" presStyleCnt="6"/>
      <dgm:spPr/>
    </dgm:pt>
    <dgm:pt modelId="{A716ECC3-6C5F-4FA0-8FC1-2F70640DEDF5}" type="pres">
      <dgm:prSet presAssocID="{AE64FB2E-8683-4D75-9FAF-DB408C6632FA}" presName="spaceBetweenRectangles" presStyleCnt="0"/>
      <dgm:spPr/>
    </dgm:pt>
    <dgm:pt modelId="{7EBDC20B-8820-4DE6-9752-197BBCE9D126}" type="pres">
      <dgm:prSet presAssocID="{1C7AFD45-405A-48F3-AD66-A55EF443A57C}" presName="composite" presStyleCnt="0"/>
      <dgm:spPr/>
    </dgm:pt>
    <dgm:pt modelId="{D9E88B5C-BF60-4836-B8A0-D057DE53EA89}" type="pres">
      <dgm:prSet presAssocID="{1C7AFD45-405A-48F3-AD66-A55EF443A57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429D8AE-ADDE-4350-95BD-D1270F3A4D61}" type="pres">
      <dgm:prSet presAssocID="{1C7AFD45-405A-48F3-AD66-A55EF443A57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F2736DB-F5E7-4A46-97B9-D749A7FAB0D9}" type="pres">
      <dgm:prSet presAssocID="{1C7AFD45-405A-48F3-AD66-A55EF443A57C}" presName="BalanceSpacing" presStyleCnt="0"/>
      <dgm:spPr/>
    </dgm:pt>
    <dgm:pt modelId="{A9E00DED-B094-4AC3-A29C-F36293ECC8A0}" type="pres">
      <dgm:prSet presAssocID="{1C7AFD45-405A-48F3-AD66-A55EF443A57C}" presName="BalanceSpacing1" presStyleCnt="0"/>
      <dgm:spPr/>
    </dgm:pt>
    <dgm:pt modelId="{0167AAB7-4D51-463F-AB76-A6D219162E28}" type="pres">
      <dgm:prSet presAssocID="{3AE14446-3550-44DB-BF01-6C4E4CC21E00}" presName="Accent1Text" presStyleLbl="node1" presStyleIdx="5" presStyleCnt="6"/>
      <dgm:spPr/>
    </dgm:pt>
  </dgm:ptLst>
  <dgm:cxnLst>
    <dgm:cxn modelId="{6125E60A-E9E3-41E7-A227-8033AE0C84DA}" type="presOf" srcId="{1A3DB0FD-0363-4A1F-9B7A-28741B310EAE}" destId="{D4195FFF-7B86-4401-943D-49D943E00B78}" srcOrd="0" destOrd="0" presId="urn:microsoft.com/office/officeart/2008/layout/AlternatingHexagons"/>
    <dgm:cxn modelId="{656D891B-7872-4A86-A68D-939DD59EB818}" type="presOf" srcId="{E941C4C5-C457-491D-B3F4-A36D6EBBBF06}" destId="{B1C67AF2-788D-4205-97A6-66D4D8BBE610}" srcOrd="0" destOrd="0" presId="urn:microsoft.com/office/officeart/2008/layout/AlternatingHexagons"/>
    <dgm:cxn modelId="{60E06D38-60D7-4691-975A-128E84889B4A}" srcId="{B87AC3E7-D2F6-4E30-AAF2-B30853F6A7E0}" destId="{1A3DB0FD-0363-4A1F-9B7A-28741B310EAE}" srcOrd="0" destOrd="0" parTransId="{C9FEC953-58A8-4889-8426-3B1875BC4DFF}" sibTransId="{12C11821-A4CE-4B97-A781-13A108FF2CF5}"/>
    <dgm:cxn modelId="{DC4AAF50-630D-43E1-8194-632DB75CE49D}" srcId="{1C7AFD45-405A-48F3-AD66-A55EF443A57C}" destId="{4C6CD60F-A526-46CD-958C-40652928CC84}" srcOrd="0" destOrd="0" parTransId="{BEE98F19-FC39-4240-B3A5-084908D9AD4F}" sibTransId="{FDA03014-C79A-4C33-A36B-D44358BA96F0}"/>
    <dgm:cxn modelId="{DDF1467C-FED9-46FE-B32D-EBE0017609BE}" type="presOf" srcId="{7660BCF7-51DE-4ED8-B9FE-C4CB8B7C09BB}" destId="{509A80EF-E295-4B87-BECB-9AA32BD6117F}" srcOrd="0" destOrd="0" presId="urn:microsoft.com/office/officeart/2008/layout/AlternatingHexagons"/>
    <dgm:cxn modelId="{2053437D-61F0-422F-A55F-2ADDACAA68A2}" srcId="{7660BCF7-51DE-4ED8-B9FE-C4CB8B7C09BB}" destId="{97A81DEB-BCE4-4929-82A4-8883D4EC3E63}" srcOrd="0" destOrd="0" parTransId="{0B5C50CB-2E5F-48AC-96BF-7AF4673BACA4}" sibTransId="{465BCEAD-ACAC-40D1-8ADF-89EFAB46607E}"/>
    <dgm:cxn modelId="{C29CCA7E-478F-49C3-BB95-0F27ACCF2704}" type="presOf" srcId="{3AE14446-3550-44DB-BF01-6C4E4CC21E00}" destId="{0167AAB7-4D51-463F-AB76-A6D219162E28}" srcOrd="0" destOrd="0" presId="urn:microsoft.com/office/officeart/2008/layout/AlternatingHexagons"/>
    <dgm:cxn modelId="{8FCBA28E-B068-4DB8-9FE3-A79B04A5A97B}" type="presOf" srcId="{4C6CD60F-A526-46CD-958C-40652928CC84}" destId="{1429D8AE-ADDE-4350-95BD-D1270F3A4D61}" srcOrd="0" destOrd="0" presId="urn:microsoft.com/office/officeart/2008/layout/AlternatingHexagons"/>
    <dgm:cxn modelId="{345BAB9B-0B71-4458-B513-7049E97B32F1}" srcId="{69F7FCF1-3EC3-4550-907D-21B676855EBF}" destId="{7660BCF7-51DE-4ED8-B9FE-C4CB8B7C09BB}" srcOrd="0" destOrd="0" parTransId="{D352E887-0ED5-4AFA-9B1F-D51671109583}" sibTransId="{E941C4C5-C457-491D-B3F4-A36D6EBBBF06}"/>
    <dgm:cxn modelId="{1D5818A4-1352-435C-9213-4B98483205C0}" type="presOf" srcId="{97A81DEB-BCE4-4929-82A4-8883D4EC3E63}" destId="{439A33A8-9892-4FCF-9F92-847D7F30DACB}" srcOrd="0" destOrd="0" presId="urn:microsoft.com/office/officeart/2008/layout/AlternatingHexagons"/>
    <dgm:cxn modelId="{A07C1DAC-5656-4E11-B81D-9A930DBB8540}" srcId="{69F7FCF1-3EC3-4550-907D-21B676855EBF}" destId="{B87AC3E7-D2F6-4E30-AAF2-B30853F6A7E0}" srcOrd="1" destOrd="0" parTransId="{A1999855-0449-4FE5-8E09-CD56993FB2EF}" sibTransId="{AE64FB2E-8683-4D75-9FAF-DB408C6632FA}"/>
    <dgm:cxn modelId="{540341C0-20ED-488F-B9E0-8C8B9D7C1B7D}" type="presOf" srcId="{AE64FB2E-8683-4D75-9FAF-DB408C6632FA}" destId="{963052DA-81A4-4182-B39D-55C46C2C99A0}" srcOrd="0" destOrd="0" presId="urn:microsoft.com/office/officeart/2008/layout/AlternatingHexagons"/>
    <dgm:cxn modelId="{FB1699CD-3A87-4C46-A399-7B43CD41917B}" type="presOf" srcId="{1C7AFD45-405A-48F3-AD66-A55EF443A57C}" destId="{D9E88B5C-BF60-4836-B8A0-D057DE53EA89}" srcOrd="0" destOrd="0" presId="urn:microsoft.com/office/officeart/2008/layout/AlternatingHexagons"/>
    <dgm:cxn modelId="{F079C6D3-FDFB-46B9-BDEA-C58C52D914B8}" srcId="{69F7FCF1-3EC3-4550-907D-21B676855EBF}" destId="{1C7AFD45-405A-48F3-AD66-A55EF443A57C}" srcOrd="2" destOrd="0" parTransId="{0F3060BF-E501-4D42-8A28-74F75323554B}" sibTransId="{3AE14446-3550-44DB-BF01-6C4E4CC21E00}"/>
    <dgm:cxn modelId="{A3DCC7E2-06EC-4172-B668-3F51952154AC}" type="presOf" srcId="{69F7FCF1-3EC3-4550-907D-21B676855EBF}" destId="{6D29671A-E2B2-4892-BB24-2C2AF62D1684}" srcOrd="0" destOrd="0" presId="urn:microsoft.com/office/officeart/2008/layout/AlternatingHexagons"/>
    <dgm:cxn modelId="{639766F8-15A0-4E76-95A4-BC1D933F756B}" type="presOf" srcId="{B87AC3E7-D2F6-4E30-AAF2-B30853F6A7E0}" destId="{CC846B58-37A7-459A-9E98-6B822CB84657}" srcOrd="0" destOrd="0" presId="urn:microsoft.com/office/officeart/2008/layout/AlternatingHexagons"/>
    <dgm:cxn modelId="{2A99F7E2-4A60-4E1B-B163-80F38368BC6F}" type="presParOf" srcId="{6D29671A-E2B2-4892-BB24-2C2AF62D1684}" destId="{C019AEB6-EB61-487A-93F8-3252915AE6C5}" srcOrd="0" destOrd="0" presId="urn:microsoft.com/office/officeart/2008/layout/AlternatingHexagons"/>
    <dgm:cxn modelId="{073ECED5-0D7E-4F38-9449-E5609EA290F5}" type="presParOf" srcId="{C019AEB6-EB61-487A-93F8-3252915AE6C5}" destId="{509A80EF-E295-4B87-BECB-9AA32BD6117F}" srcOrd="0" destOrd="0" presId="urn:microsoft.com/office/officeart/2008/layout/AlternatingHexagons"/>
    <dgm:cxn modelId="{4D11074F-D578-4F94-883D-623B44BF70A8}" type="presParOf" srcId="{C019AEB6-EB61-487A-93F8-3252915AE6C5}" destId="{439A33A8-9892-4FCF-9F92-847D7F30DACB}" srcOrd="1" destOrd="0" presId="urn:microsoft.com/office/officeart/2008/layout/AlternatingHexagons"/>
    <dgm:cxn modelId="{F3A958FF-513D-4DC6-B92E-73D2EEE26F3D}" type="presParOf" srcId="{C019AEB6-EB61-487A-93F8-3252915AE6C5}" destId="{7F27E6EA-F6FC-42CB-8C4A-B061168D6B18}" srcOrd="2" destOrd="0" presId="urn:microsoft.com/office/officeart/2008/layout/AlternatingHexagons"/>
    <dgm:cxn modelId="{235D8079-0FE9-4701-AC65-ED897EE8B5A7}" type="presParOf" srcId="{C019AEB6-EB61-487A-93F8-3252915AE6C5}" destId="{9D0C6822-7B67-4714-AE66-584FAD7F1ACD}" srcOrd="3" destOrd="0" presId="urn:microsoft.com/office/officeart/2008/layout/AlternatingHexagons"/>
    <dgm:cxn modelId="{9698B6AB-7377-444B-8F2E-1FACF8697584}" type="presParOf" srcId="{C019AEB6-EB61-487A-93F8-3252915AE6C5}" destId="{B1C67AF2-788D-4205-97A6-66D4D8BBE610}" srcOrd="4" destOrd="0" presId="urn:microsoft.com/office/officeart/2008/layout/AlternatingHexagons"/>
    <dgm:cxn modelId="{674D044C-DF1F-433F-AC45-03FABEA92FA7}" type="presParOf" srcId="{6D29671A-E2B2-4892-BB24-2C2AF62D1684}" destId="{D1991292-9B1F-4B44-A036-77337A650E0D}" srcOrd="1" destOrd="0" presId="urn:microsoft.com/office/officeart/2008/layout/AlternatingHexagons"/>
    <dgm:cxn modelId="{364F4B86-02E3-4D6F-A151-48A82118BFA3}" type="presParOf" srcId="{6D29671A-E2B2-4892-BB24-2C2AF62D1684}" destId="{ECB49770-DBD5-40BD-92A6-78472C0225BB}" srcOrd="2" destOrd="0" presId="urn:microsoft.com/office/officeart/2008/layout/AlternatingHexagons"/>
    <dgm:cxn modelId="{59455596-26BC-4D56-BEBB-9B8560CA11A9}" type="presParOf" srcId="{ECB49770-DBD5-40BD-92A6-78472C0225BB}" destId="{CC846B58-37A7-459A-9E98-6B822CB84657}" srcOrd="0" destOrd="0" presId="urn:microsoft.com/office/officeart/2008/layout/AlternatingHexagons"/>
    <dgm:cxn modelId="{CC0C6898-01D7-4B31-8ACD-3AB56DED0B00}" type="presParOf" srcId="{ECB49770-DBD5-40BD-92A6-78472C0225BB}" destId="{D4195FFF-7B86-4401-943D-49D943E00B78}" srcOrd="1" destOrd="0" presId="urn:microsoft.com/office/officeart/2008/layout/AlternatingHexagons"/>
    <dgm:cxn modelId="{1F770350-5216-47FD-B178-0DDDE105AB4A}" type="presParOf" srcId="{ECB49770-DBD5-40BD-92A6-78472C0225BB}" destId="{ADA428F9-C57D-4D23-BE5E-CAE3B4F8F509}" srcOrd="2" destOrd="0" presId="urn:microsoft.com/office/officeart/2008/layout/AlternatingHexagons"/>
    <dgm:cxn modelId="{706EB79B-E7D2-4686-B581-E17E0C873DE2}" type="presParOf" srcId="{ECB49770-DBD5-40BD-92A6-78472C0225BB}" destId="{DF17BB5D-DF9F-48E5-9368-D2210519115C}" srcOrd="3" destOrd="0" presId="urn:microsoft.com/office/officeart/2008/layout/AlternatingHexagons"/>
    <dgm:cxn modelId="{E3CC181F-61FA-453A-B360-396F971898D1}" type="presParOf" srcId="{ECB49770-DBD5-40BD-92A6-78472C0225BB}" destId="{963052DA-81A4-4182-B39D-55C46C2C99A0}" srcOrd="4" destOrd="0" presId="urn:microsoft.com/office/officeart/2008/layout/AlternatingHexagons"/>
    <dgm:cxn modelId="{A0D7C461-E899-4F46-BCAB-1A0026A7FA92}" type="presParOf" srcId="{6D29671A-E2B2-4892-BB24-2C2AF62D1684}" destId="{A716ECC3-6C5F-4FA0-8FC1-2F70640DEDF5}" srcOrd="3" destOrd="0" presId="urn:microsoft.com/office/officeart/2008/layout/AlternatingHexagons"/>
    <dgm:cxn modelId="{88575347-6EA7-48AE-94EF-6CCB7EF37078}" type="presParOf" srcId="{6D29671A-E2B2-4892-BB24-2C2AF62D1684}" destId="{7EBDC20B-8820-4DE6-9752-197BBCE9D126}" srcOrd="4" destOrd="0" presId="urn:microsoft.com/office/officeart/2008/layout/AlternatingHexagons"/>
    <dgm:cxn modelId="{97EFD91A-7B25-4A06-B069-1102FC7C6524}" type="presParOf" srcId="{7EBDC20B-8820-4DE6-9752-197BBCE9D126}" destId="{D9E88B5C-BF60-4836-B8A0-D057DE53EA89}" srcOrd="0" destOrd="0" presId="urn:microsoft.com/office/officeart/2008/layout/AlternatingHexagons"/>
    <dgm:cxn modelId="{474C21AB-22D5-44CB-9B9D-109836F14DA9}" type="presParOf" srcId="{7EBDC20B-8820-4DE6-9752-197BBCE9D126}" destId="{1429D8AE-ADDE-4350-95BD-D1270F3A4D61}" srcOrd="1" destOrd="0" presId="urn:microsoft.com/office/officeart/2008/layout/AlternatingHexagons"/>
    <dgm:cxn modelId="{63EA8874-FF7A-4BCF-B7B4-0439989597B8}" type="presParOf" srcId="{7EBDC20B-8820-4DE6-9752-197BBCE9D126}" destId="{8F2736DB-F5E7-4A46-97B9-D749A7FAB0D9}" srcOrd="2" destOrd="0" presId="urn:microsoft.com/office/officeart/2008/layout/AlternatingHexagons"/>
    <dgm:cxn modelId="{43F0B72D-6E6B-4321-BE4A-BAF8D295AE73}" type="presParOf" srcId="{7EBDC20B-8820-4DE6-9752-197BBCE9D126}" destId="{A9E00DED-B094-4AC3-A29C-F36293ECC8A0}" srcOrd="3" destOrd="0" presId="urn:microsoft.com/office/officeart/2008/layout/AlternatingHexagons"/>
    <dgm:cxn modelId="{0FBCF2F9-2A59-4790-9E30-D9394EF6E8B8}" type="presParOf" srcId="{7EBDC20B-8820-4DE6-9752-197BBCE9D126}" destId="{0167AAB7-4D51-463F-AB76-A6D219162E2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BC907-C763-4CB6-B4E3-B09744D9E8AE}" type="doc">
      <dgm:prSet loTypeId="urn:microsoft.com/office/officeart/2005/8/layout/hList2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85597BB-5068-4632-8B99-8B2BDF1E74D5}">
      <dgm:prSet phldrT="[Text]"/>
      <dgm:spPr>
        <a:solidFill>
          <a:srgbClr val="C00000"/>
        </a:solidFill>
      </dgm:spPr>
      <dgm:t>
        <a:bodyPr/>
        <a:lstStyle/>
        <a:p>
          <a:r>
            <a:rPr kumimoji="1" lang="en-US" altLang="ja-JP" b="1" dirty="0">
              <a:solidFill>
                <a:schemeClr val="bg1"/>
              </a:solidFill>
            </a:rPr>
            <a:t>FINANCIAL INTEGRATION</a:t>
          </a:r>
          <a:endParaRPr kumimoji="1" lang="ja-JP" altLang="en-US" b="1" dirty="0">
            <a:solidFill>
              <a:schemeClr val="bg1"/>
            </a:solidFill>
          </a:endParaRPr>
        </a:p>
      </dgm:t>
    </dgm:pt>
    <dgm:pt modelId="{CD81B9C5-2B59-452E-ADE9-1DC8886D3577}" type="parTrans" cxnId="{4443B23E-1D17-41C0-9B42-A666A18D2BD2}">
      <dgm:prSet/>
      <dgm:spPr/>
      <dgm:t>
        <a:bodyPr/>
        <a:lstStyle/>
        <a:p>
          <a:endParaRPr kumimoji="1" lang="ja-JP" altLang="en-US"/>
        </a:p>
      </dgm:t>
    </dgm:pt>
    <dgm:pt modelId="{070A4241-3F51-449D-9FE5-2D8FC5663C61}" type="sibTrans" cxnId="{4443B23E-1D17-41C0-9B42-A666A18D2BD2}">
      <dgm:prSet/>
      <dgm:spPr/>
      <dgm:t>
        <a:bodyPr/>
        <a:lstStyle/>
        <a:p>
          <a:endParaRPr kumimoji="1" lang="ja-JP" altLang="en-US"/>
        </a:p>
      </dgm:t>
    </dgm:pt>
    <dgm:pt modelId="{1BA9252B-92B2-47B5-9844-2672A0E0637C}">
      <dgm:prSet phldrT="[Text]"/>
      <dgm:spPr>
        <a:solidFill>
          <a:srgbClr val="C00000"/>
        </a:solidFill>
      </dgm:spPr>
      <dgm:t>
        <a:bodyPr/>
        <a:lstStyle/>
        <a:p>
          <a:r>
            <a:rPr kumimoji="1" lang="en-US" altLang="ja-JP" b="1" dirty="0">
              <a:solidFill>
                <a:schemeClr val="bg1"/>
              </a:solidFill>
            </a:rPr>
            <a:t>FISCAL TRANSPARENCY</a:t>
          </a:r>
          <a:endParaRPr kumimoji="1" lang="ja-JP" altLang="en-US" b="1" dirty="0">
            <a:solidFill>
              <a:schemeClr val="bg1"/>
            </a:solidFill>
          </a:endParaRPr>
        </a:p>
      </dgm:t>
    </dgm:pt>
    <dgm:pt modelId="{1AA94B78-C968-4163-9851-261DDB58FBE9}" type="parTrans" cxnId="{F7666368-BE76-4C3F-8E2D-F4136818A9B8}">
      <dgm:prSet/>
      <dgm:spPr/>
      <dgm:t>
        <a:bodyPr/>
        <a:lstStyle/>
        <a:p>
          <a:endParaRPr kumimoji="1" lang="ja-JP" altLang="en-US"/>
        </a:p>
      </dgm:t>
    </dgm:pt>
    <dgm:pt modelId="{D4056317-EBE8-41D2-A498-56E4ECEEB5B7}" type="sibTrans" cxnId="{F7666368-BE76-4C3F-8E2D-F4136818A9B8}">
      <dgm:prSet/>
      <dgm:spPr/>
      <dgm:t>
        <a:bodyPr/>
        <a:lstStyle/>
        <a:p>
          <a:endParaRPr kumimoji="1" lang="ja-JP" altLang="en-US"/>
        </a:p>
      </dgm:t>
    </dgm:pt>
    <dgm:pt modelId="{6A6F96B9-215E-4456-A982-4A8F6F9FC3A3}">
      <dgm:prSet phldrT="[Text]"/>
      <dgm:spPr/>
      <dgm:t>
        <a:bodyPr/>
        <a:lstStyle/>
        <a:p>
          <a:r>
            <a:rPr kumimoji="1" lang="en-US" altLang="ja-JP" b="0" dirty="0"/>
            <a:t>Fiscal reforms</a:t>
          </a:r>
          <a:endParaRPr kumimoji="1" lang="ja-JP" altLang="en-US" b="0" dirty="0"/>
        </a:p>
      </dgm:t>
    </dgm:pt>
    <dgm:pt modelId="{F6674292-0FC2-466B-9CC8-2F2A571885F1}" type="parTrans" cxnId="{23701C20-E21D-4E34-AFA9-0C5C69168868}">
      <dgm:prSet/>
      <dgm:spPr/>
      <dgm:t>
        <a:bodyPr/>
        <a:lstStyle/>
        <a:p>
          <a:endParaRPr kumimoji="1" lang="ja-JP" altLang="en-US"/>
        </a:p>
      </dgm:t>
    </dgm:pt>
    <dgm:pt modelId="{6C154E3D-9E47-40B7-AD6B-977722ADCFBD}" type="sibTrans" cxnId="{23701C20-E21D-4E34-AFA9-0C5C69168868}">
      <dgm:prSet/>
      <dgm:spPr/>
      <dgm:t>
        <a:bodyPr/>
        <a:lstStyle/>
        <a:p>
          <a:endParaRPr kumimoji="1" lang="ja-JP" altLang="en-US"/>
        </a:p>
      </dgm:t>
    </dgm:pt>
    <dgm:pt modelId="{5B87B802-7EDC-442A-95D0-03CF4AE13175}">
      <dgm:prSet phldrT="[Text]"/>
      <dgm:spPr>
        <a:solidFill>
          <a:srgbClr val="C00000"/>
        </a:solidFill>
      </dgm:spPr>
      <dgm:t>
        <a:bodyPr/>
        <a:lstStyle/>
        <a:p>
          <a:r>
            <a:rPr kumimoji="1" lang="en-US" altLang="ja-JP" b="1" dirty="0">
              <a:solidFill>
                <a:schemeClr val="bg1"/>
              </a:solidFill>
            </a:rPr>
            <a:t>FINANCIAL RESILIENCE</a:t>
          </a:r>
          <a:endParaRPr kumimoji="1" lang="ja-JP" altLang="en-US" b="1" dirty="0">
            <a:solidFill>
              <a:schemeClr val="bg1"/>
            </a:solidFill>
          </a:endParaRPr>
        </a:p>
      </dgm:t>
    </dgm:pt>
    <dgm:pt modelId="{2E609FF5-081B-4588-A875-403379F4F39D}" type="parTrans" cxnId="{C3E977BC-95CD-4753-8ED0-B2E04C43D0A9}">
      <dgm:prSet/>
      <dgm:spPr/>
      <dgm:t>
        <a:bodyPr/>
        <a:lstStyle/>
        <a:p>
          <a:endParaRPr kumimoji="1" lang="ja-JP" altLang="en-US"/>
        </a:p>
      </dgm:t>
    </dgm:pt>
    <dgm:pt modelId="{6B938580-465E-4DB4-A5D2-32B8C834FDC1}" type="sibTrans" cxnId="{C3E977BC-95CD-4753-8ED0-B2E04C43D0A9}">
      <dgm:prSet/>
      <dgm:spPr/>
      <dgm:t>
        <a:bodyPr/>
        <a:lstStyle/>
        <a:p>
          <a:endParaRPr kumimoji="1" lang="ja-JP" altLang="en-US"/>
        </a:p>
      </dgm:t>
    </dgm:pt>
    <dgm:pt modelId="{AF62B94D-C5E3-489B-8071-AD3866FD03EC}">
      <dgm:prSet phldrT="[Text]"/>
      <dgm:spPr/>
      <dgm:t>
        <a:bodyPr/>
        <a:lstStyle/>
        <a:p>
          <a:r>
            <a:rPr kumimoji="1" lang="en-US" altLang="ja-JP" b="0" dirty="0"/>
            <a:t>Macroeconomic policy</a:t>
          </a:r>
          <a:endParaRPr kumimoji="1" lang="ja-JP" altLang="en-US" b="0" dirty="0"/>
        </a:p>
      </dgm:t>
    </dgm:pt>
    <dgm:pt modelId="{98F57D2F-57F0-4FD6-8086-7EA3E866807A}" type="parTrans" cxnId="{64C4A594-E971-4083-8ABD-2DE82E11F297}">
      <dgm:prSet/>
      <dgm:spPr/>
      <dgm:t>
        <a:bodyPr/>
        <a:lstStyle/>
        <a:p>
          <a:endParaRPr kumimoji="1" lang="ja-JP" altLang="en-US"/>
        </a:p>
      </dgm:t>
    </dgm:pt>
    <dgm:pt modelId="{E0A5AD11-3029-4BB0-99BD-0355ED3AA321}" type="sibTrans" cxnId="{64C4A594-E971-4083-8ABD-2DE82E11F297}">
      <dgm:prSet/>
      <dgm:spPr/>
      <dgm:t>
        <a:bodyPr/>
        <a:lstStyle/>
        <a:p>
          <a:endParaRPr kumimoji="1" lang="ja-JP" altLang="en-US"/>
        </a:p>
      </dgm:t>
    </dgm:pt>
    <dgm:pt modelId="{F6D785A5-D25A-461B-8C2A-A5D965407462}">
      <dgm:prSet/>
      <dgm:spPr>
        <a:solidFill>
          <a:srgbClr val="C00000"/>
        </a:solidFill>
      </dgm:spPr>
      <dgm:t>
        <a:bodyPr/>
        <a:lstStyle/>
        <a:p>
          <a:r>
            <a:rPr kumimoji="1" lang="en-US" altLang="ja-JP" b="1" dirty="0">
              <a:solidFill>
                <a:schemeClr val="bg1"/>
              </a:solidFill>
            </a:rPr>
            <a:t>INFRAST5RUCTURE</a:t>
          </a:r>
          <a:endParaRPr kumimoji="1" lang="ja-JP" altLang="en-US" b="1" dirty="0">
            <a:solidFill>
              <a:schemeClr val="bg1"/>
            </a:solidFill>
          </a:endParaRPr>
        </a:p>
      </dgm:t>
    </dgm:pt>
    <dgm:pt modelId="{A48FC9C6-E435-4FC3-A97C-AB73C2611F33}" type="parTrans" cxnId="{09B6857E-333F-4BFD-8480-1D47C79504E5}">
      <dgm:prSet/>
      <dgm:spPr/>
      <dgm:t>
        <a:bodyPr/>
        <a:lstStyle/>
        <a:p>
          <a:endParaRPr kumimoji="1" lang="ja-JP" altLang="en-US"/>
        </a:p>
      </dgm:t>
    </dgm:pt>
    <dgm:pt modelId="{836D1D0F-9A4F-44A3-BE3D-6A6E343D51A9}" type="sibTrans" cxnId="{09B6857E-333F-4BFD-8480-1D47C79504E5}">
      <dgm:prSet/>
      <dgm:spPr/>
      <dgm:t>
        <a:bodyPr/>
        <a:lstStyle/>
        <a:p>
          <a:endParaRPr kumimoji="1" lang="ja-JP" altLang="en-US"/>
        </a:p>
      </dgm:t>
    </dgm:pt>
    <dgm:pt modelId="{5670ACCA-86C4-4DD2-97C2-76FF1C2A49F6}">
      <dgm:prSet/>
      <dgm:spPr/>
      <dgm:t>
        <a:bodyPr/>
        <a:lstStyle/>
        <a:p>
          <a:r>
            <a:rPr kumimoji="1" lang="en-US" altLang="ja-JP" b="0" dirty="0"/>
            <a:t>Knowledge portal</a:t>
          </a:r>
          <a:endParaRPr kumimoji="1" lang="ja-JP" altLang="en-US" b="0" dirty="0"/>
        </a:p>
      </dgm:t>
    </dgm:pt>
    <dgm:pt modelId="{4DE286BA-5B2C-47CF-9EEB-D54FC2141FA4}" type="parTrans" cxnId="{CF805767-31E3-42A3-8316-256191695364}">
      <dgm:prSet/>
      <dgm:spPr/>
      <dgm:t>
        <a:bodyPr/>
        <a:lstStyle/>
        <a:p>
          <a:endParaRPr kumimoji="1" lang="ja-JP" altLang="en-US"/>
        </a:p>
      </dgm:t>
    </dgm:pt>
    <dgm:pt modelId="{2789A028-E2CB-4068-ADED-32B5FA7BAB35}" type="sibTrans" cxnId="{CF805767-31E3-42A3-8316-256191695364}">
      <dgm:prSet/>
      <dgm:spPr/>
      <dgm:t>
        <a:bodyPr/>
        <a:lstStyle/>
        <a:p>
          <a:endParaRPr kumimoji="1" lang="ja-JP" altLang="en-US"/>
        </a:p>
      </dgm:t>
    </dgm:pt>
    <dgm:pt modelId="{BEC4D97A-7C84-4EAC-9016-49063CB981E9}">
      <dgm:prSet phldrT="[Text]"/>
      <dgm:spPr/>
      <dgm:t>
        <a:bodyPr/>
        <a:lstStyle/>
        <a:p>
          <a:r>
            <a:rPr kumimoji="1" lang="en-US" altLang="ja-JP" b="1" baseline="0" dirty="0">
              <a:solidFill>
                <a:srgbClr val="FFFF00"/>
              </a:solidFill>
            </a:rPr>
            <a:t>Financing MSMEs</a:t>
          </a:r>
          <a:endParaRPr kumimoji="1" lang="ja-JP" altLang="en-US" b="1" baseline="0" dirty="0">
            <a:solidFill>
              <a:srgbClr val="FFFF00"/>
            </a:solidFill>
          </a:endParaRPr>
        </a:p>
      </dgm:t>
    </dgm:pt>
    <dgm:pt modelId="{1DED92E8-98AC-4C59-BB75-6C91E3141B1D}" type="parTrans" cxnId="{EF6D660D-6AA4-4E26-A4DA-BD946ACA6E8A}">
      <dgm:prSet/>
      <dgm:spPr/>
      <dgm:t>
        <a:bodyPr/>
        <a:lstStyle/>
        <a:p>
          <a:endParaRPr kumimoji="1" lang="ja-JP" altLang="en-US"/>
        </a:p>
      </dgm:t>
    </dgm:pt>
    <dgm:pt modelId="{6557B7E8-E2FD-4C76-BD66-B1E9C0845B4E}" type="sibTrans" cxnId="{EF6D660D-6AA4-4E26-A4DA-BD946ACA6E8A}">
      <dgm:prSet/>
      <dgm:spPr/>
      <dgm:t>
        <a:bodyPr/>
        <a:lstStyle/>
        <a:p>
          <a:endParaRPr kumimoji="1" lang="ja-JP" altLang="en-US"/>
        </a:p>
      </dgm:t>
    </dgm:pt>
    <dgm:pt modelId="{16EE2510-E867-4006-B4B9-E58E6E32FB5F}">
      <dgm:prSet phldrT="[Text]"/>
      <dgm:spPr/>
      <dgm:t>
        <a:bodyPr/>
        <a:lstStyle/>
        <a:p>
          <a:endParaRPr kumimoji="1" lang="ja-JP" altLang="en-US" b="0" dirty="0">
            <a:solidFill>
              <a:srgbClr val="FFFF00"/>
            </a:solidFill>
          </a:endParaRPr>
        </a:p>
      </dgm:t>
    </dgm:pt>
    <dgm:pt modelId="{BAE331C5-F163-4605-8B6C-90FE8A99975A}" type="parTrans" cxnId="{92C9E768-6BE7-4319-8240-2AC1E67316EE}">
      <dgm:prSet/>
      <dgm:spPr/>
      <dgm:t>
        <a:bodyPr/>
        <a:lstStyle/>
        <a:p>
          <a:endParaRPr kumimoji="1" lang="ja-JP" altLang="en-US"/>
        </a:p>
      </dgm:t>
    </dgm:pt>
    <dgm:pt modelId="{F434301C-E23B-4C36-BBFC-0571D185F396}" type="sibTrans" cxnId="{92C9E768-6BE7-4319-8240-2AC1E67316EE}">
      <dgm:prSet/>
      <dgm:spPr/>
      <dgm:t>
        <a:bodyPr/>
        <a:lstStyle/>
        <a:p>
          <a:endParaRPr kumimoji="1" lang="ja-JP" altLang="en-US"/>
        </a:p>
      </dgm:t>
    </dgm:pt>
    <dgm:pt modelId="{BF3BA3B9-90F0-4EA7-9633-17F4B05BE8EE}">
      <dgm:prSet phldrT="[Text]"/>
      <dgm:spPr/>
      <dgm:t>
        <a:bodyPr/>
        <a:lstStyle/>
        <a:p>
          <a:r>
            <a:rPr kumimoji="1" lang="en-US" altLang="ja-JP" b="1" dirty="0">
              <a:solidFill>
                <a:srgbClr val="FFFF00"/>
              </a:solidFill>
            </a:rPr>
            <a:t>Financial inclusion and literacy</a:t>
          </a:r>
          <a:endParaRPr kumimoji="1" lang="ja-JP" altLang="en-US" b="1" dirty="0">
            <a:solidFill>
              <a:srgbClr val="FFFF00"/>
            </a:solidFill>
          </a:endParaRPr>
        </a:p>
      </dgm:t>
    </dgm:pt>
    <dgm:pt modelId="{60F54184-DE41-43E5-A5D5-1B0821AED197}" type="parTrans" cxnId="{62707555-0190-4907-B4C2-941DA0DC0CCF}">
      <dgm:prSet/>
      <dgm:spPr/>
      <dgm:t>
        <a:bodyPr/>
        <a:lstStyle/>
        <a:p>
          <a:endParaRPr kumimoji="1" lang="ja-JP" altLang="en-US"/>
        </a:p>
      </dgm:t>
    </dgm:pt>
    <dgm:pt modelId="{D2670031-BF3D-4405-985B-3A06968D16F7}" type="sibTrans" cxnId="{62707555-0190-4907-B4C2-941DA0DC0CCF}">
      <dgm:prSet/>
      <dgm:spPr/>
      <dgm:t>
        <a:bodyPr/>
        <a:lstStyle/>
        <a:p>
          <a:endParaRPr kumimoji="1" lang="ja-JP" altLang="en-US"/>
        </a:p>
      </dgm:t>
    </dgm:pt>
    <dgm:pt modelId="{14E51548-3BC8-45D7-90D5-8A04C962BC35}">
      <dgm:prSet phldrT="[Text]"/>
      <dgm:spPr/>
      <dgm:t>
        <a:bodyPr/>
        <a:lstStyle/>
        <a:p>
          <a:r>
            <a:rPr kumimoji="1" lang="en-US" altLang="ja-JP" b="1" dirty="0"/>
            <a:t>Facilitating remittances</a:t>
          </a:r>
          <a:endParaRPr kumimoji="1" lang="ja-JP" altLang="en-US" b="1" dirty="0"/>
        </a:p>
      </dgm:t>
    </dgm:pt>
    <dgm:pt modelId="{6FB4BC7B-2FDD-4C47-A34A-0D60472C9EA7}" type="parTrans" cxnId="{4AF36330-A77B-4554-9982-2B424100A9FC}">
      <dgm:prSet/>
      <dgm:spPr/>
      <dgm:t>
        <a:bodyPr/>
        <a:lstStyle/>
        <a:p>
          <a:endParaRPr kumimoji="1" lang="ja-JP" altLang="en-US"/>
        </a:p>
      </dgm:t>
    </dgm:pt>
    <dgm:pt modelId="{8DFCF955-4584-4540-B09B-D50B66142D7A}" type="sibTrans" cxnId="{4AF36330-A77B-4554-9982-2B424100A9FC}">
      <dgm:prSet/>
      <dgm:spPr/>
      <dgm:t>
        <a:bodyPr/>
        <a:lstStyle/>
        <a:p>
          <a:endParaRPr kumimoji="1" lang="ja-JP" altLang="en-US"/>
        </a:p>
      </dgm:t>
    </dgm:pt>
    <dgm:pt modelId="{EB4C9A42-581F-4AB0-8384-35D6C64C757A}">
      <dgm:prSet phldrT="[Text]"/>
      <dgm:spPr/>
      <dgm:t>
        <a:bodyPr/>
        <a:lstStyle/>
        <a:p>
          <a:r>
            <a:rPr kumimoji="1" lang="en-US" altLang="ja-JP" b="1" dirty="0"/>
            <a:t>Financial services liberalization</a:t>
          </a:r>
          <a:endParaRPr kumimoji="1" lang="ja-JP" altLang="en-US" b="1" dirty="0"/>
        </a:p>
      </dgm:t>
    </dgm:pt>
    <dgm:pt modelId="{FCE4BB66-B27A-4836-AF26-A0A990C09590}" type="parTrans" cxnId="{A57811D9-3D5F-4237-AB79-5F23578D81FE}">
      <dgm:prSet/>
      <dgm:spPr/>
      <dgm:t>
        <a:bodyPr/>
        <a:lstStyle/>
        <a:p>
          <a:endParaRPr kumimoji="1" lang="ja-JP" altLang="en-US"/>
        </a:p>
      </dgm:t>
    </dgm:pt>
    <dgm:pt modelId="{5C530ED6-E79C-446C-9DA4-1BAE01907E46}" type="sibTrans" cxnId="{A57811D9-3D5F-4237-AB79-5F23578D81FE}">
      <dgm:prSet/>
      <dgm:spPr/>
      <dgm:t>
        <a:bodyPr/>
        <a:lstStyle/>
        <a:p>
          <a:endParaRPr kumimoji="1" lang="ja-JP" altLang="en-US"/>
        </a:p>
      </dgm:t>
    </dgm:pt>
    <dgm:pt modelId="{7848A838-2F92-4721-A5D9-7C9C9DD6FAB8}">
      <dgm:prSet phldrT="[Text]"/>
      <dgm:spPr/>
      <dgm:t>
        <a:bodyPr/>
        <a:lstStyle/>
        <a:p>
          <a:r>
            <a:rPr kumimoji="1" lang="en-US" altLang="ja-JP" b="1" dirty="0"/>
            <a:t>Capital accounts liberalization</a:t>
          </a:r>
          <a:endParaRPr kumimoji="1" lang="ja-JP" altLang="en-US" b="1" dirty="0"/>
        </a:p>
      </dgm:t>
    </dgm:pt>
    <dgm:pt modelId="{27A260B2-9152-4F1A-AFB7-485F5E456866}" type="parTrans" cxnId="{20C7151F-0F13-4309-9389-46E1028CAA31}">
      <dgm:prSet/>
      <dgm:spPr/>
      <dgm:t>
        <a:bodyPr/>
        <a:lstStyle/>
        <a:p>
          <a:endParaRPr kumimoji="1" lang="ja-JP" altLang="en-US"/>
        </a:p>
      </dgm:t>
    </dgm:pt>
    <dgm:pt modelId="{924950FA-A5DE-47C9-BEB8-D65C6D070E88}" type="sibTrans" cxnId="{20C7151F-0F13-4309-9389-46E1028CAA31}">
      <dgm:prSet/>
      <dgm:spPr/>
      <dgm:t>
        <a:bodyPr/>
        <a:lstStyle/>
        <a:p>
          <a:endParaRPr kumimoji="1" lang="ja-JP" altLang="en-US"/>
        </a:p>
      </dgm:t>
    </dgm:pt>
    <dgm:pt modelId="{762BF48D-01D2-4E8F-9A04-1643088642F0}">
      <dgm:prSet phldrT="[Text]"/>
      <dgm:spPr/>
      <dgm:t>
        <a:bodyPr/>
        <a:lstStyle/>
        <a:p>
          <a:r>
            <a:rPr kumimoji="1" lang="en-US" altLang="ja-JP" b="1" baseline="0" dirty="0">
              <a:solidFill>
                <a:srgbClr val="FFFF66"/>
              </a:solidFill>
            </a:rPr>
            <a:t>Asia Region Funds Passport</a:t>
          </a:r>
          <a:endParaRPr kumimoji="1" lang="ja-JP" altLang="en-US" b="1" baseline="0" dirty="0">
            <a:solidFill>
              <a:srgbClr val="FFFF66"/>
            </a:solidFill>
          </a:endParaRPr>
        </a:p>
      </dgm:t>
    </dgm:pt>
    <dgm:pt modelId="{5C94A16F-0A16-4A8F-A0D4-1D0707528E3E}" type="parTrans" cxnId="{71AB9713-F1B5-4BC1-A425-3A5D3D800D5D}">
      <dgm:prSet/>
      <dgm:spPr/>
      <dgm:t>
        <a:bodyPr/>
        <a:lstStyle/>
        <a:p>
          <a:endParaRPr kumimoji="1" lang="ja-JP" altLang="en-US"/>
        </a:p>
      </dgm:t>
    </dgm:pt>
    <dgm:pt modelId="{FBDC1E08-D39F-4E33-B45E-C254B74553E2}" type="sibTrans" cxnId="{71AB9713-F1B5-4BC1-A425-3A5D3D800D5D}">
      <dgm:prSet/>
      <dgm:spPr/>
      <dgm:t>
        <a:bodyPr/>
        <a:lstStyle/>
        <a:p>
          <a:endParaRPr kumimoji="1" lang="ja-JP" altLang="en-US"/>
        </a:p>
      </dgm:t>
    </dgm:pt>
    <dgm:pt modelId="{726DB0B6-E102-40F6-AB87-E934D87FD80E}">
      <dgm:prSet phldrT="[Text]"/>
      <dgm:spPr/>
      <dgm:t>
        <a:bodyPr/>
        <a:lstStyle/>
        <a:p>
          <a:r>
            <a:rPr kumimoji="1" lang="en-US" altLang="ja-JP" b="0" dirty="0"/>
            <a:t>Open Data Initiative</a:t>
          </a:r>
          <a:endParaRPr kumimoji="1" lang="ja-JP" altLang="en-US" b="0" dirty="0"/>
        </a:p>
      </dgm:t>
    </dgm:pt>
    <dgm:pt modelId="{BEC609F2-96A2-4698-889D-DB3BA72B60B0}" type="parTrans" cxnId="{8228BC14-325B-4681-B578-CFE6E7CAA2D2}">
      <dgm:prSet/>
      <dgm:spPr/>
      <dgm:t>
        <a:bodyPr/>
        <a:lstStyle/>
        <a:p>
          <a:endParaRPr kumimoji="1" lang="ja-JP" altLang="en-US"/>
        </a:p>
      </dgm:t>
    </dgm:pt>
    <dgm:pt modelId="{F92A1B72-2BB1-4B13-9C21-9ED6C8C5073A}" type="sibTrans" cxnId="{8228BC14-325B-4681-B578-CFE6E7CAA2D2}">
      <dgm:prSet/>
      <dgm:spPr/>
      <dgm:t>
        <a:bodyPr/>
        <a:lstStyle/>
        <a:p>
          <a:endParaRPr kumimoji="1" lang="ja-JP" altLang="en-US"/>
        </a:p>
      </dgm:t>
    </dgm:pt>
    <dgm:pt modelId="{BBF733AB-5F0F-4CFC-8570-6C97BA987E40}">
      <dgm:prSet phldrT="[Text]"/>
      <dgm:spPr/>
      <dgm:t>
        <a:bodyPr/>
        <a:lstStyle/>
        <a:p>
          <a:r>
            <a:rPr kumimoji="1" lang="en-US" altLang="ja-JP" b="0" dirty="0"/>
            <a:t>Exchange of financial account information</a:t>
          </a:r>
          <a:endParaRPr kumimoji="1" lang="ja-JP" altLang="en-US" b="0" dirty="0"/>
        </a:p>
      </dgm:t>
    </dgm:pt>
    <dgm:pt modelId="{FFE8154D-53F4-41CE-A7B2-9217FCA7D1FB}" type="parTrans" cxnId="{471E66F2-3746-4482-8C6A-264A2AFE210B}">
      <dgm:prSet/>
      <dgm:spPr/>
      <dgm:t>
        <a:bodyPr/>
        <a:lstStyle/>
        <a:p>
          <a:endParaRPr kumimoji="1" lang="ja-JP" altLang="en-US"/>
        </a:p>
      </dgm:t>
    </dgm:pt>
    <dgm:pt modelId="{1D0C47CB-E8B8-4347-BFD8-B93AC591C910}" type="sibTrans" cxnId="{471E66F2-3746-4482-8C6A-264A2AFE210B}">
      <dgm:prSet/>
      <dgm:spPr/>
      <dgm:t>
        <a:bodyPr/>
        <a:lstStyle/>
        <a:p>
          <a:endParaRPr kumimoji="1" lang="ja-JP" altLang="en-US"/>
        </a:p>
      </dgm:t>
    </dgm:pt>
    <dgm:pt modelId="{66F54217-5EF4-457D-B9AA-C74E331CB3D3}">
      <dgm:prSet phldrT="[Text]"/>
      <dgm:spPr/>
      <dgm:t>
        <a:bodyPr/>
        <a:lstStyle/>
        <a:p>
          <a:r>
            <a:rPr kumimoji="1" lang="en-US" altLang="ja-JP" b="0" dirty="0"/>
            <a:t>Base erosion profit shifting</a:t>
          </a:r>
          <a:endParaRPr kumimoji="1" lang="ja-JP" altLang="en-US" b="0" dirty="0"/>
        </a:p>
      </dgm:t>
    </dgm:pt>
    <dgm:pt modelId="{EBE6C1C0-AB4E-429F-B8EA-01DF37CAF0F9}" type="parTrans" cxnId="{7B13CCC8-2795-4A48-A625-970F959627CD}">
      <dgm:prSet/>
      <dgm:spPr/>
      <dgm:t>
        <a:bodyPr/>
        <a:lstStyle/>
        <a:p>
          <a:endParaRPr kumimoji="1" lang="ja-JP" altLang="en-US"/>
        </a:p>
      </dgm:t>
    </dgm:pt>
    <dgm:pt modelId="{66413BF4-5118-4E3C-9118-A377D154CB8D}" type="sibTrans" cxnId="{7B13CCC8-2795-4A48-A625-970F959627CD}">
      <dgm:prSet/>
      <dgm:spPr/>
      <dgm:t>
        <a:bodyPr/>
        <a:lstStyle/>
        <a:p>
          <a:endParaRPr kumimoji="1" lang="ja-JP" altLang="en-US"/>
        </a:p>
      </dgm:t>
    </dgm:pt>
    <dgm:pt modelId="{35691D08-49E6-4CDE-84FE-EB93A313DE66}">
      <dgm:prSet phldrT="[Text]"/>
      <dgm:spPr/>
      <dgm:t>
        <a:bodyPr/>
        <a:lstStyle/>
        <a:p>
          <a:r>
            <a:rPr kumimoji="1" lang="en-US" altLang="ja-JP" b="0" dirty="0"/>
            <a:t>Tax and crime</a:t>
          </a:r>
          <a:endParaRPr kumimoji="1" lang="ja-JP" altLang="en-US" b="0" dirty="0"/>
        </a:p>
      </dgm:t>
    </dgm:pt>
    <dgm:pt modelId="{C4A4B072-87EC-45C1-B355-C6AF1E835D8C}" type="parTrans" cxnId="{989F8454-F3F6-4A98-BB36-E758118D9EC5}">
      <dgm:prSet/>
      <dgm:spPr/>
      <dgm:t>
        <a:bodyPr/>
        <a:lstStyle/>
        <a:p>
          <a:endParaRPr kumimoji="1" lang="ja-JP" altLang="en-US"/>
        </a:p>
      </dgm:t>
    </dgm:pt>
    <dgm:pt modelId="{52EEBB17-3E27-4B19-B22E-D7E9FFC3E650}" type="sibTrans" cxnId="{989F8454-F3F6-4A98-BB36-E758118D9EC5}">
      <dgm:prSet/>
      <dgm:spPr/>
      <dgm:t>
        <a:bodyPr/>
        <a:lstStyle/>
        <a:p>
          <a:endParaRPr kumimoji="1" lang="ja-JP" altLang="en-US"/>
        </a:p>
      </dgm:t>
    </dgm:pt>
    <dgm:pt modelId="{0DB0F948-17DD-46E0-A64D-E6E144C93AC1}">
      <dgm:prSet phldrT="[Text]"/>
      <dgm:spPr/>
      <dgm:t>
        <a:bodyPr/>
        <a:lstStyle/>
        <a:p>
          <a:r>
            <a:rPr kumimoji="1" lang="en-US" altLang="ja-JP" b="1" baseline="0" dirty="0">
              <a:solidFill>
                <a:srgbClr val="FFFF00"/>
              </a:solidFill>
            </a:rPr>
            <a:t>Disaster risk financing and insurance</a:t>
          </a:r>
          <a:endParaRPr kumimoji="1" lang="ja-JP" altLang="en-US" b="1" baseline="0" dirty="0">
            <a:solidFill>
              <a:srgbClr val="FFFF00"/>
            </a:solidFill>
          </a:endParaRPr>
        </a:p>
      </dgm:t>
    </dgm:pt>
    <dgm:pt modelId="{F5925728-7964-4E55-A809-5437C4430025}" type="parTrans" cxnId="{536DB3CA-B842-452A-8879-68945049AA9C}">
      <dgm:prSet/>
      <dgm:spPr/>
      <dgm:t>
        <a:bodyPr/>
        <a:lstStyle/>
        <a:p>
          <a:endParaRPr kumimoji="1" lang="ja-JP" altLang="en-US"/>
        </a:p>
      </dgm:t>
    </dgm:pt>
    <dgm:pt modelId="{208C81E0-593D-4D77-8ED8-E45D5F9D009B}" type="sibTrans" cxnId="{536DB3CA-B842-452A-8879-68945049AA9C}">
      <dgm:prSet/>
      <dgm:spPr/>
      <dgm:t>
        <a:bodyPr/>
        <a:lstStyle/>
        <a:p>
          <a:endParaRPr kumimoji="1" lang="ja-JP" altLang="en-US"/>
        </a:p>
      </dgm:t>
    </dgm:pt>
    <dgm:pt modelId="{7108EDB8-0807-44B6-A01D-FD8C284CC844}">
      <dgm:prSet phldrT="[Text]"/>
      <dgm:spPr/>
      <dgm:t>
        <a:bodyPr/>
        <a:lstStyle/>
        <a:p>
          <a:r>
            <a:rPr kumimoji="1" lang="en-US" altLang="ja-JP" b="1" dirty="0">
              <a:solidFill>
                <a:srgbClr val="FFFF00"/>
              </a:solidFill>
            </a:rPr>
            <a:t>Capital market development</a:t>
          </a:r>
          <a:endParaRPr kumimoji="1" lang="ja-JP" altLang="en-US" b="1" dirty="0">
            <a:solidFill>
              <a:srgbClr val="FFFF00"/>
            </a:solidFill>
          </a:endParaRPr>
        </a:p>
      </dgm:t>
    </dgm:pt>
    <dgm:pt modelId="{0C3F8CD4-B303-4201-9EF6-CC3B8B1F1726}" type="parTrans" cxnId="{B4500F52-1DFB-4598-8B6F-A1D35DE24EF0}">
      <dgm:prSet/>
      <dgm:spPr/>
      <dgm:t>
        <a:bodyPr/>
        <a:lstStyle/>
        <a:p>
          <a:endParaRPr kumimoji="1" lang="ja-JP" altLang="en-US"/>
        </a:p>
      </dgm:t>
    </dgm:pt>
    <dgm:pt modelId="{7AC86EA2-B2A9-4A2A-95D6-791584231E15}" type="sibTrans" cxnId="{B4500F52-1DFB-4598-8B6F-A1D35DE24EF0}">
      <dgm:prSet/>
      <dgm:spPr/>
      <dgm:t>
        <a:bodyPr/>
        <a:lstStyle/>
        <a:p>
          <a:endParaRPr kumimoji="1" lang="ja-JP" altLang="en-US"/>
        </a:p>
      </dgm:t>
    </dgm:pt>
    <dgm:pt modelId="{7AB2842A-61A6-46BF-9B52-D6BFFEC88A81}">
      <dgm:prSet/>
      <dgm:spPr/>
      <dgm:t>
        <a:bodyPr/>
        <a:lstStyle/>
        <a:p>
          <a:r>
            <a:rPr kumimoji="1" lang="en-US" altLang="ja-JP" b="0" dirty="0"/>
            <a:t>Standardization of terms and practices</a:t>
          </a:r>
          <a:endParaRPr kumimoji="1" lang="ja-JP" altLang="en-US" b="0" dirty="0"/>
        </a:p>
      </dgm:t>
    </dgm:pt>
    <dgm:pt modelId="{DCEE7386-6CE4-4B40-BDF4-DFF30FAE9BEB}" type="parTrans" cxnId="{77967DFF-BB02-43DA-8701-007C36D4D0E2}">
      <dgm:prSet/>
      <dgm:spPr/>
      <dgm:t>
        <a:bodyPr/>
        <a:lstStyle/>
        <a:p>
          <a:endParaRPr kumimoji="1" lang="ja-JP" altLang="en-US"/>
        </a:p>
      </dgm:t>
    </dgm:pt>
    <dgm:pt modelId="{2E2A209F-D75B-4CE9-804C-D2B1C1374B0C}" type="sibTrans" cxnId="{77967DFF-BB02-43DA-8701-007C36D4D0E2}">
      <dgm:prSet/>
      <dgm:spPr/>
      <dgm:t>
        <a:bodyPr/>
        <a:lstStyle/>
        <a:p>
          <a:endParaRPr kumimoji="1" lang="ja-JP" altLang="en-US"/>
        </a:p>
      </dgm:t>
    </dgm:pt>
    <dgm:pt modelId="{7807CC4A-7D0E-480B-AD45-010856859B02}">
      <dgm:prSet/>
      <dgm:spPr/>
      <dgm:t>
        <a:bodyPr/>
        <a:lstStyle/>
        <a:p>
          <a:r>
            <a:rPr kumimoji="1" lang="en-US" altLang="ja-JP" b="0" dirty="0"/>
            <a:t>Maximizing PPPs in infrastructure investment</a:t>
          </a:r>
          <a:endParaRPr kumimoji="1" lang="ja-JP" altLang="en-US" b="0" dirty="0"/>
        </a:p>
      </dgm:t>
    </dgm:pt>
    <dgm:pt modelId="{E0ADAA82-3FCB-4AF0-8F87-7E62300948D0}" type="parTrans" cxnId="{4CA88E01-BFD9-45FD-84A5-5BE69191B566}">
      <dgm:prSet/>
      <dgm:spPr/>
      <dgm:t>
        <a:bodyPr/>
        <a:lstStyle/>
        <a:p>
          <a:endParaRPr kumimoji="1" lang="ja-JP" altLang="en-US"/>
        </a:p>
      </dgm:t>
    </dgm:pt>
    <dgm:pt modelId="{C6982580-992B-4127-9FD8-2BB9901A3D06}" type="sibTrans" cxnId="{4CA88E01-BFD9-45FD-84A5-5BE69191B566}">
      <dgm:prSet/>
      <dgm:spPr/>
      <dgm:t>
        <a:bodyPr/>
        <a:lstStyle/>
        <a:p>
          <a:endParaRPr kumimoji="1" lang="ja-JP" altLang="en-US"/>
        </a:p>
      </dgm:t>
    </dgm:pt>
    <dgm:pt modelId="{C238B4AF-D32C-4A77-8F4C-A3D852779B96}">
      <dgm:prSet/>
      <dgm:spPr/>
      <dgm:t>
        <a:bodyPr/>
        <a:lstStyle/>
        <a:p>
          <a:r>
            <a:rPr kumimoji="1" lang="en-US" altLang="ja-JP" b="1" dirty="0">
              <a:solidFill>
                <a:srgbClr val="FFFF00"/>
              </a:solidFill>
            </a:rPr>
            <a:t>Long-term investors</a:t>
          </a:r>
          <a:endParaRPr kumimoji="1" lang="ja-JP" altLang="en-US" b="1" dirty="0">
            <a:solidFill>
              <a:srgbClr val="FFFF00"/>
            </a:solidFill>
          </a:endParaRPr>
        </a:p>
      </dgm:t>
    </dgm:pt>
    <dgm:pt modelId="{F949A1A8-5F22-40CE-B9A9-7591ABD468E9}" type="parTrans" cxnId="{17F044DF-71A1-423C-A353-E11EE35BF86F}">
      <dgm:prSet/>
      <dgm:spPr/>
      <dgm:t>
        <a:bodyPr/>
        <a:lstStyle/>
        <a:p>
          <a:endParaRPr kumimoji="1" lang="ja-JP" altLang="en-US"/>
        </a:p>
      </dgm:t>
    </dgm:pt>
    <dgm:pt modelId="{861E103A-1E39-42B4-835C-7AD043132B43}" type="sibTrans" cxnId="{17F044DF-71A1-423C-A353-E11EE35BF86F}">
      <dgm:prSet/>
      <dgm:spPr/>
      <dgm:t>
        <a:bodyPr/>
        <a:lstStyle/>
        <a:p>
          <a:endParaRPr kumimoji="1" lang="ja-JP" altLang="en-US"/>
        </a:p>
      </dgm:t>
    </dgm:pt>
    <dgm:pt modelId="{D99618E0-351D-4A68-8424-544E68354047}">
      <dgm:prSet/>
      <dgm:spPr/>
      <dgm:t>
        <a:bodyPr/>
        <a:lstStyle/>
        <a:p>
          <a:r>
            <a:rPr kumimoji="1" lang="en-US" altLang="ja-JP" b="0" dirty="0"/>
            <a:t>Urban development</a:t>
          </a:r>
          <a:endParaRPr kumimoji="1" lang="ja-JP" altLang="en-US" b="0" dirty="0"/>
        </a:p>
      </dgm:t>
    </dgm:pt>
    <dgm:pt modelId="{7CA93CB8-EA54-41C0-8D37-7607805B0E7B}" type="parTrans" cxnId="{9C886E51-3EE7-4B3C-A8B0-D21D0EB6D83D}">
      <dgm:prSet/>
      <dgm:spPr/>
      <dgm:t>
        <a:bodyPr/>
        <a:lstStyle/>
        <a:p>
          <a:endParaRPr kumimoji="1" lang="ja-JP" altLang="en-US"/>
        </a:p>
      </dgm:t>
    </dgm:pt>
    <dgm:pt modelId="{B1937989-8B28-419D-9EF5-0AE74D80978B}" type="sibTrans" cxnId="{9C886E51-3EE7-4B3C-A8B0-D21D0EB6D83D}">
      <dgm:prSet/>
      <dgm:spPr/>
      <dgm:t>
        <a:bodyPr/>
        <a:lstStyle/>
        <a:p>
          <a:endParaRPr kumimoji="1" lang="ja-JP" altLang="en-US"/>
        </a:p>
      </dgm:t>
    </dgm:pt>
    <dgm:pt modelId="{9242ECDB-7373-483C-AEA6-5F6A36031843}">
      <dgm:prSet/>
      <dgm:spPr/>
      <dgm:t>
        <a:bodyPr/>
        <a:lstStyle/>
        <a:p>
          <a:r>
            <a:rPr kumimoji="1" lang="en-US" altLang="ja-JP" b="0" dirty="0"/>
            <a:t>Regional connectivity</a:t>
          </a:r>
          <a:endParaRPr kumimoji="1" lang="ja-JP" altLang="en-US" b="0" dirty="0"/>
        </a:p>
      </dgm:t>
    </dgm:pt>
    <dgm:pt modelId="{32A1C8D1-15E1-4717-A6D3-9DF3B88917EA}" type="parTrans" cxnId="{6804F68B-8E0E-4EFC-B417-2945956F80BD}">
      <dgm:prSet/>
      <dgm:spPr/>
      <dgm:t>
        <a:bodyPr/>
        <a:lstStyle/>
        <a:p>
          <a:endParaRPr kumimoji="1" lang="ja-JP" altLang="en-US"/>
        </a:p>
      </dgm:t>
    </dgm:pt>
    <dgm:pt modelId="{C61BF2A5-ED77-4DEB-9BB0-AE7026E8A3E4}" type="sibTrans" cxnId="{6804F68B-8E0E-4EFC-B417-2945956F80BD}">
      <dgm:prSet/>
      <dgm:spPr/>
      <dgm:t>
        <a:bodyPr/>
        <a:lstStyle/>
        <a:p>
          <a:endParaRPr kumimoji="1" lang="ja-JP" altLang="en-US"/>
        </a:p>
      </dgm:t>
    </dgm:pt>
    <dgm:pt modelId="{4030C0DB-69C5-4668-AA91-71355FF396C2}" type="pres">
      <dgm:prSet presAssocID="{E21BC907-C763-4CB6-B4E3-B09744D9E8AE}" presName="linearFlow" presStyleCnt="0">
        <dgm:presLayoutVars>
          <dgm:dir/>
          <dgm:animLvl val="lvl"/>
          <dgm:resizeHandles/>
        </dgm:presLayoutVars>
      </dgm:prSet>
      <dgm:spPr/>
    </dgm:pt>
    <dgm:pt modelId="{03A73CF2-969B-49E7-9C7D-D78A406B06F2}" type="pres">
      <dgm:prSet presAssocID="{F85597BB-5068-4632-8B99-8B2BDF1E74D5}" presName="compositeNode" presStyleCnt="0">
        <dgm:presLayoutVars>
          <dgm:bulletEnabled val="1"/>
        </dgm:presLayoutVars>
      </dgm:prSet>
      <dgm:spPr/>
    </dgm:pt>
    <dgm:pt modelId="{175E20E0-D207-42B0-9454-CCFDFBB79003}" type="pres">
      <dgm:prSet presAssocID="{F85597BB-5068-4632-8B99-8B2BDF1E74D5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DE1FA0D-305F-491B-A2E0-9A3C9F6063B4}" type="pres">
      <dgm:prSet presAssocID="{F85597BB-5068-4632-8B99-8B2BDF1E74D5}" presName="childNode" presStyleLbl="node1" presStyleIdx="0" presStyleCnt="4">
        <dgm:presLayoutVars>
          <dgm:bulletEnabled val="1"/>
        </dgm:presLayoutVars>
      </dgm:prSet>
      <dgm:spPr/>
    </dgm:pt>
    <dgm:pt modelId="{BB68A728-30A9-48EA-ABDE-CCCAA1A1F57C}" type="pres">
      <dgm:prSet presAssocID="{F85597BB-5068-4632-8B99-8B2BDF1E74D5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5DF963BC-C24D-4AED-941C-1FE2F6F91A2F}" type="pres">
      <dgm:prSet presAssocID="{070A4241-3F51-449D-9FE5-2D8FC5663C61}" presName="sibTrans" presStyleCnt="0"/>
      <dgm:spPr/>
    </dgm:pt>
    <dgm:pt modelId="{E826922B-3D29-4D1E-ABB8-A00C3538FC2A}" type="pres">
      <dgm:prSet presAssocID="{1BA9252B-92B2-47B5-9844-2672A0E0637C}" presName="compositeNode" presStyleCnt="0">
        <dgm:presLayoutVars>
          <dgm:bulletEnabled val="1"/>
        </dgm:presLayoutVars>
      </dgm:prSet>
      <dgm:spPr/>
    </dgm:pt>
    <dgm:pt modelId="{545B6096-98B5-407E-89A2-6453365DF78B}" type="pres">
      <dgm:prSet presAssocID="{1BA9252B-92B2-47B5-9844-2672A0E0637C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A740856-9A26-4ABB-A89F-535FB4F84BA5}" type="pres">
      <dgm:prSet presAssocID="{1BA9252B-92B2-47B5-9844-2672A0E0637C}" presName="childNode" presStyleLbl="node1" presStyleIdx="1" presStyleCnt="4">
        <dgm:presLayoutVars>
          <dgm:bulletEnabled val="1"/>
        </dgm:presLayoutVars>
      </dgm:prSet>
      <dgm:spPr/>
    </dgm:pt>
    <dgm:pt modelId="{3680E914-7893-454E-8E59-31376F864948}" type="pres">
      <dgm:prSet presAssocID="{1BA9252B-92B2-47B5-9844-2672A0E0637C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D7409EB2-60F9-40BA-A443-9E8ED3A676F0}" type="pres">
      <dgm:prSet presAssocID="{D4056317-EBE8-41D2-A498-56E4ECEEB5B7}" presName="sibTrans" presStyleCnt="0"/>
      <dgm:spPr/>
    </dgm:pt>
    <dgm:pt modelId="{75B0E754-9A21-4441-BC7A-E07E189F0F7E}" type="pres">
      <dgm:prSet presAssocID="{5B87B802-7EDC-442A-95D0-03CF4AE13175}" presName="compositeNode" presStyleCnt="0">
        <dgm:presLayoutVars>
          <dgm:bulletEnabled val="1"/>
        </dgm:presLayoutVars>
      </dgm:prSet>
      <dgm:spPr/>
    </dgm:pt>
    <dgm:pt modelId="{9B409D2C-1D41-4BEB-94C1-564AB1D983EF}" type="pres">
      <dgm:prSet presAssocID="{5B87B802-7EDC-442A-95D0-03CF4AE13175}" presName="imag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4F3490-39DD-4B2D-BF20-08D9C2A690DB}" type="pres">
      <dgm:prSet presAssocID="{5B87B802-7EDC-442A-95D0-03CF4AE13175}" presName="childNode" presStyleLbl="node1" presStyleIdx="2" presStyleCnt="4">
        <dgm:presLayoutVars>
          <dgm:bulletEnabled val="1"/>
        </dgm:presLayoutVars>
      </dgm:prSet>
      <dgm:spPr/>
    </dgm:pt>
    <dgm:pt modelId="{11D6B271-9141-4744-8446-E1A0F5182768}" type="pres">
      <dgm:prSet presAssocID="{5B87B802-7EDC-442A-95D0-03CF4AE13175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2F2A7A58-A711-4CDA-BF9D-3BD2DE6E5BFD}" type="pres">
      <dgm:prSet presAssocID="{6B938580-465E-4DB4-A5D2-32B8C834FDC1}" presName="sibTrans" presStyleCnt="0"/>
      <dgm:spPr/>
    </dgm:pt>
    <dgm:pt modelId="{C81FFF53-001B-4012-8C09-521DF8CB2BC1}" type="pres">
      <dgm:prSet presAssocID="{F6D785A5-D25A-461B-8C2A-A5D965407462}" presName="compositeNode" presStyleCnt="0">
        <dgm:presLayoutVars>
          <dgm:bulletEnabled val="1"/>
        </dgm:presLayoutVars>
      </dgm:prSet>
      <dgm:spPr/>
    </dgm:pt>
    <dgm:pt modelId="{2FF6799E-4D7C-4694-8AFD-42CF8AF54E01}" type="pres">
      <dgm:prSet presAssocID="{F6D785A5-D25A-461B-8C2A-A5D965407462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AA8A54-FCA8-4241-9950-3C51A7240B97}" type="pres">
      <dgm:prSet presAssocID="{F6D785A5-D25A-461B-8C2A-A5D965407462}" presName="childNode" presStyleLbl="node1" presStyleIdx="3" presStyleCnt="4">
        <dgm:presLayoutVars>
          <dgm:bulletEnabled val="1"/>
        </dgm:presLayoutVars>
      </dgm:prSet>
      <dgm:spPr/>
    </dgm:pt>
    <dgm:pt modelId="{B9C936EA-83C1-4E27-9D70-F1D2D9D609DA}" type="pres">
      <dgm:prSet presAssocID="{F6D785A5-D25A-461B-8C2A-A5D965407462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4CA88E01-BFD9-45FD-84A5-5BE69191B566}" srcId="{F6D785A5-D25A-461B-8C2A-A5D965407462}" destId="{7807CC4A-7D0E-480B-AD45-010856859B02}" srcOrd="2" destOrd="0" parTransId="{E0ADAA82-3FCB-4AF0-8F87-7E62300948D0}" sibTransId="{C6982580-992B-4127-9FD8-2BB9901A3D06}"/>
    <dgm:cxn modelId="{EF6D660D-6AA4-4E26-A4DA-BD946ACA6E8A}" srcId="{F85597BB-5068-4632-8B99-8B2BDF1E74D5}" destId="{BEC4D97A-7C84-4EAC-9016-49063CB981E9}" srcOrd="0" destOrd="0" parTransId="{1DED92E8-98AC-4C59-BB75-6C91E3141B1D}" sibTransId="{6557B7E8-E2FD-4C76-BD66-B1E9C0845B4E}"/>
    <dgm:cxn modelId="{71AB9713-F1B5-4BC1-A425-3A5D3D800D5D}" srcId="{F85597BB-5068-4632-8B99-8B2BDF1E74D5}" destId="{762BF48D-01D2-4E8F-9A04-1643088642F0}" srcOrd="5" destOrd="0" parTransId="{5C94A16F-0A16-4A8F-A0D4-1D0707528E3E}" sibTransId="{FBDC1E08-D39F-4E33-B45E-C254B74553E2}"/>
    <dgm:cxn modelId="{8228BC14-325B-4681-B578-CFE6E7CAA2D2}" srcId="{1BA9252B-92B2-47B5-9844-2672A0E0637C}" destId="{726DB0B6-E102-40F6-AB87-E934D87FD80E}" srcOrd="1" destOrd="0" parTransId="{BEC609F2-96A2-4698-889D-DB3BA72B60B0}" sibTransId="{F92A1B72-2BB1-4B13-9C21-9ED6C8C5073A}"/>
    <dgm:cxn modelId="{35DDF015-B3C4-4B1A-800C-0EB3449804CD}" type="presOf" srcId="{BBF733AB-5F0F-4CFC-8570-6C97BA987E40}" destId="{2A740856-9A26-4ABB-A89F-535FB4F84BA5}" srcOrd="0" destOrd="2" presId="urn:microsoft.com/office/officeart/2005/8/layout/hList2"/>
    <dgm:cxn modelId="{1B9DA71D-FE95-4394-8802-ECC37773CDE6}" type="presOf" srcId="{6A6F96B9-215E-4456-A982-4A8F6F9FC3A3}" destId="{2A740856-9A26-4ABB-A89F-535FB4F84BA5}" srcOrd="0" destOrd="0" presId="urn:microsoft.com/office/officeart/2005/8/layout/hList2"/>
    <dgm:cxn modelId="{20C7151F-0F13-4309-9389-46E1028CAA31}" srcId="{F85597BB-5068-4632-8B99-8B2BDF1E74D5}" destId="{7848A838-2F92-4721-A5D9-7C9C9DD6FAB8}" srcOrd="4" destOrd="0" parTransId="{27A260B2-9152-4F1A-AFB7-485F5E456866}" sibTransId="{924950FA-A5DE-47C9-BEB8-D65C6D070E88}"/>
    <dgm:cxn modelId="{23701C20-E21D-4E34-AFA9-0C5C69168868}" srcId="{1BA9252B-92B2-47B5-9844-2672A0E0637C}" destId="{6A6F96B9-215E-4456-A982-4A8F6F9FC3A3}" srcOrd="0" destOrd="0" parTransId="{F6674292-0FC2-466B-9CC8-2F2A571885F1}" sibTransId="{6C154E3D-9E47-40B7-AD6B-977722ADCFBD}"/>
    <dgm:cxn modelId="{5969B42B-DDA1-40CC-923E-FE0025BBEE54}" type="presOf" srcId="{0DB0F948-17DD-46E0-A64D-E6E144C93AC1}" destId="{544F3490-39DD-4B2D-BF20-08D9C2A690DB}" srcOrd="0" destOrd="1" presId="urn:microsoft.com/office/officeart/2005/8/layout/hList2"/>
    <dgm:cxn modelId="{E642FE2D-DA55-4C7D-BE37-5460BB47D065}" type="presOf" srcId="{16EE2510-E867-4006-B4B9-E58E6E32FB5F}" destId="{0DE1FA0D-305F-491B-A2E0-9A3C9F6063B4}" srcOrd="0" destOrd="6" presId="urn:microsoft.com/office/officeart/2005/8/layout/hList2"/>
    <dgm:cxn modelId="{4AF36330-A77B-4554-9982-2B424100A9FC}" srcId="{F85597BB-5068-4632-8B99-8B2BDF1E74D5}" destId="{14E51548-3BC8-45D7-90D5-8A04C962BC35}" srcOrd="2" destOrd="0" parTransId="{6FB4BC7B-2FDD-4C47-A34A-0D60472C9EA7}" sibTransId="{8DFCF955-4584-4540-B09B-D50B66142D7A}"/>
    <dgm:cxn modelId="{86B44735-9E0F-48FE-88F1-0A5C7FC0502E}" type="presOf" srcId="{9242ECDB-7373-483C-AEA6-5F6A36031843}" destId="{69AA8A54-FCA8-4241-9950-3C51A7240B97}" srcOrd="0" destOrd="5" presId="urn:microsoft.com/office/officeart/2005/8/layout/hList2"/>
    <dgm:cxn modelId="{C51C3B3D-3955-428D-BA90-1081E3CCD62B}" type="presOf" srcId="{1BA9252B-92B2-47B5-9844-2672A0E0637C}" destId="{3680E914-7893-454E-8E59-31376F864948}" srcOrd="0" destOrd="0" presId="urn:microsoft.com/office/officeart/2005/8/layout/hList2"/>
    <dgm:cxn modelId="{4443B23E-1D17-41C0-9B42-A666A18D2BD2}" srcId="{E21BC907-C763-4CB6-B4E3-B09744D9E8AE}" destId="{F85597BB-5068-4632-8B99-8B2BDF1E74D5}" srcOrd="0" destOrd="0" parTransId="{CD81B9C5-2B59-452E-ADE9-1DC8886D3577}" sibTransId="{070A4241-3F51-449D-9FE5-2D8FC5663C61}"/>
    <dgm:cxn modelId="{FC004E40-1251-44C5-9B40-BCDF3ED616A0}" type="presOf" srcId="{F85597BB-5068-4632-8B99-8B2BDF1E74D5}" destId="{BB68A728-30A9-48EA-ABDE-CCCAA1A1F57C}" srcOrd="0" destOrd="0" presId="urn:microsoft.com/office/officeart/2005/8/layout/hList2"/>
    <dgm:cxn modelId="{A5EFC85C-B1AB-4CD3-A077-6714F2DCBCFF}" type="presOf" srcId="{7AB2842A-61A6-46BF-9B52-D6BFFEC88A81}" destId="{69AA8A54-FCA8-4241-9950-3C51A7240B97}" srcOrd="0" destOrd="1" presId="urn:microsoft.com/office/officeart/2005/8/layout/hList2"/>
    <dgm:cxn modelId="{9840175E-6CCB-4695-81D0-C96639EBC9FD}" type="presOf" srcId="{BF3BA3B9-90F0-4EA7-9633-17F4B05BE8EE}" destId="{0DE1FA0D-305F-491B-A2E0-9A3C9F6063B4}" srcOrd="0" destOrd="1" presId="urn:microsoft.com/office/officeart/2005/8/layout/hList2"/>
    <dgm:cxn modelId="{47657267-FBB2-47D7-8E55-B97D23C189EA}" type="presOf" srcId="{35691D08-49E6-4CDE-84FE-EB93A313DE66}" destId="{2A740856-9A26-4ABB-A89F-535FB4F84BA5}" srcOrd="0" destOrd="4" presId="urn:microsoft.com/office/officeart/2005/8/layout/hList2"/>
    <dgm:cxn modelId="{CF805767-31E3-42A3-8316-256191695364}" srcId="{F6D785A5-D25A-461B-8C2A-A5D965407462}" destId="{5670ACCA-86C4-4DD2-97C2-76FF1C2A49F6}" srcOrd="0" destOrd="0" parTransId="{4DE286BA-5B2C-47CF-9EEB-D54FC2141FA4}" sibTransId="{2789A028-E2CB-4068-ADED-32B5FA7BAB35}"/>
    <dgm:cxn modelId="{4958FC67-7EF2-482D-8B54-44D150E064C8}" type="presOf" srcId="{E21BC907-C763-4CB6-B4E3-B09744D9E8AE}" destId="{4030C0DB-69C5-4668-AA91-71355FF396C2}" srcOrd="0" destOrd="0" presId="urn:microsoft.com/office/officeart/2005/8/layout/hList2"/>
    <dgm:cxn modelId="{F7666368-BE76-4C3F-8E2D-F4136818A9B8}" srcId="{E21BC907-C763-4CB6-B4E3-B09744D9E8AE}" destId="{1BA9252B-92B2-47B5-9844-2672A0E0637C}" srcOrd="1" destOrd="0" parTransId="{1AA94B78-C968-4163-9851-261DDB58FBE9}" sibTransId="{D4056317-EBE8-41D2-A498-56E4ECEEB5B7}"/>
    <dgm:cxn modelId="{92C9E768-6BE7-4319-8240-2AC1E67316EE}" srcId="{F85597BB-5068-4632-8B99-8B2BDF1E74D5}" destId="{16EE2510-E867-4006-B4B9-E58E6E32FB5F}" srcOrd="6" destOrd="0" parTransId="{BAE331C5-F163-4605-8B6C-90FE8A99975A}" sibTransId="{F434301C-E23B-4C36-BBFC-0571D185F396}"/>
    <dgm:cxn modelId="{A7208F6A-C99D-4832-AC9C-830DEC1DC242}" type="presOf" srcId="{7108EDB8-0807-44B6-A01D-FD8C284CC844}" destId="{544F3490-39DD-4B2D-BF20-08D9C2A690DB}" srcOrd="0" destOrd="2" presId="urn:microsoft.com/office/officeart/2005/8/layout/hList2"/>
    <dgm:cxn modelId="{7234FF6B-4B5A-4E70-914A-C53F3BEA9E74}" type="presOf" srcId="{BEC4D97A-7C84-4EAC-9016-49063CB981E9}" destId="{0DE1FA0D-305F-491B-A2E0-9A3C9F6063B4}" srcOrd="0" destOrd="0" presId="urn:microsoft.com/office/officeart/2005/8/layout/hList2"/>
    <dgm:cxn modelId="{09401A6E-28A4-4FF4-A148-790FC465267C}" type="presOf" srcId="{C238B4AF-D32C-4A77-8F4C-A3D852779B96}" destId="{69AA8A54-FCA8-4241-9950-3C51A7240B97}" srcOrd="0" destOrd="3" presId="urn:microsoft.com/office/officeart/2005/8/layout/hList2"/>
    <dgm:cxn modelId="{9C886E51-3EE7-4B3C-A8B0-D21D0EB6D83D}" srcId="{F6D785A5-D25A-461B-8C2A-A5D965407462}" destId="{D99618E0-351D-4A68-8424-544E68354047}" srcOrd="4" destOrd="0" parTransId="{7CA93CB8-EA54-41C0-8D37-7607805B0E7B}" sibTransId="{B1937989-8B28-419D-9EF5-0AE74D80978B}"/>
    <dgm:cxn modelId="{B4500F52-1DFB-4598-8B6F-A1D35DE24EF0}" srcId="{5B87B802-7EDC-442A-95D0-03CF4AE13175}" destId="{7108EDB8-0807-44B6-A01D-FD8C284CC844}" srcOrd="2" destOrd="0" parTransId="{0C3F8CD4-B303-4201-9EF6-CC3B8B1F1726}" sibTransId="{7AC86EA2-B2A9-4A2A-95D6-791584231E15}"/>
    <dgm:cxn modelId="{989F8454-F3F6-4A98-BB36-E758118D9EC5}" srcId="{1BA9252B-92B2-47B5-9844-2672A0E0637C}" destId="{35691D08-49E6-4CDE-84FE-EB93A313DE66}" srcOrd="4" destOrd="0" parTransId="{C4A4B072-87EC-45C1-B355-C6AF1E835D8C}" sibTransId="{52EEBB17-3E27-4B19-B22E-D7E9FFC3E650}"/>
    <dgm:cxn modelId="{62707555-0190-4907-B4C2-941DA0DC0CCF}" srcId="{F85597BB-5068-4632-8B99-8B2BDF1E74D5}" destId="{BF3BA3B9-90F0-4EA7-9633-17F4B05BE8EE}" srcOrd="1" destOrd="0" parTransId="{60F54184-DE41-43E5-A5D5-1B0821AED197}" sibTransId="{D2670031-BF3D-4405-985B-3A06968D16F7}"/>
    <dgm:cxn modelId="{E69B4A76-BF7A-4A1E-A9DC-F328E6651A57}" type="presOf" srcId="{726DB0B6-E102-40F6-AB87-E934D87FD80E}" destId="{2A740856-9A26-4ABB-A89F-535FB4F84BA5}" srcOrd="0" destOrd="1" presId="urn:microsoft.com/office/officeart/2005/8/layout/hList2"/>
    <dgm:cxn modelId="{18205B5A-98EB-457F-8D9D-F642ED5CE64E}" type="presOf" srcId="{D99618E0-351D-4A68-8424-544E68354047}" destId="{69AA8A54-FCA8-4241-9950-3C51A7240B97}" srcOrd="0" destOrd="4" presId="urn:microsoft.com/office/officeart/2005/8/layout/hList2"/>
    <dgm:cxn modelId="{09B6857E-333F-4BFD-8480-1D47C79504E5}" srcId="{E21BC907-C763-4CB6-B4E3-B09744D9E8AE}" destId="{F6D785A5-D25A-461B-8C2A-A5D965407462}" srcOrd="3" destOrd="0" parTransId="{A48FC9C6-E435-4FC3-A97C-AB73C2611F33}" sibTransId="{836D1D0F-9A4F-44A3-BE3D-6A6E343D51A9}"/>
    <dgm:cxn modelId="{6804F68B-8E0E-4EFC-B417-2945956F80BD}" srcId="{F6D785A5-D25A-461B-8C2A-A5D965407462}" destId="{9242ECDB-7373-483C-AEA6-5F6A36031843}" srcOrd="5" destOrd="0" parTransId="{32A1C8D1-15E1-4717-A6D3-9DF3B88917EA}" sibTransId="{C61BF2A5-ED77-4DEB-9BB0-AE7026E8A3E4}"/>
    <dgm:cxn modelId="{0387258E-8C5F-4743-B20E-89A57FBC8250}" type="presOf" srcId="{66F54217-5EF4-457D-B9AA-C74E331CB3D3}" destId="{2A740856-9A26-4ABB-A89F-535FB4F84BA5}" srcOrd="0" destOrd="3" presId="urn:microsoft.com/office/officeart/2005/8/layout/hList2"/>
    <dgm:cxn modelId="{64C4A594-E971-4083-8ABD-2DE82E11F297}" srcId="{5B87B802-7EDC-442A-95D0-03CF4AE13175}" destId="{AF62B94D-C5E3-489B-8071-AD3866FD03EC}" srcOrd="0" destOrd="0" parTransId="{98F57D2F-57F0-4FD6-8086-7EA3E866807A}" sibTransId="{E0A5AD11-3029-4BB0-99BD-0355ED3AA321}"/>
    <dgm:cxn modelId="{D15D0C9A-705D-4549-9A0D-CC424968309F}" type="presOf" srcId="{F6D785A5-D25A-461B-8C2A-A5D965407462}" destId="{B9C936EA-83C1-4E27-9D70-F1D2D9D609DA}" srcOrd="0" destOrd="0" presId="urn:microsoft.com/office/officeart/2005/8/layout/hList2"/>
    <dgm:cxn modelId="{C3E977BC-95CD-4753-8ED0-B2E04C43D0A9}" srcId="{E21BC907-C763-4CB6-B4E3-B09744D9E8AE}" destId="{5B87B802-7EDC-442A-95D0-03CF4AE13175}" srcOrd="2" destOrd="0" parTransId="{2E609FF5-081B-4588-A875-403379F4F39D}" sibTransId="{6B938580-465E-4DB4-A5D2-32B8C834FDC1}"/>
    <dgm:cxn modelId="{4E512BC7-37C9-48CA-9699-36A62C62BE1F}" type="presOf" srcId="{762BF48D-01D2-4E8F-9A04-1643088642F0}" destId="{0DE1FA0D-305F-491B-A2E0-9A3C9F6063B4}" srcOrd="0" destOrd="5" presId="urn:microsoft.com/office/officeart/2005/8/layout/hList2"/>
    <dgm:cxn modelId="{7B13CCC8-2795-4A48-A625-970F959627CD}" srcId="{1BA9252B-92B2-47B5-9844-2672A0E0637C}" destId="{66F54217-5EF4-457D-B9AA-C74E331CB3D3}" srcOrd="3" destOrd="0" parTransId="{EBE6C1C0-AB4E-429F-B8EA-01DF37CAF0F9}" sibTransId="{66413BF4-5118-4E3C-9118-A377D154CB8D}"/>
    <dgm:cxn modelId="{D58C80CA-8A6A-472B-9DF1-77F9C816C24B}" type="presOf" srcId="{14E51548-3BC8-45D7-90D5-8A04C962BC35}" destId="{0DE1FA0D-305F-491B-A2E0-9A3C9F6063B4}" srcOrd="0" destOrd="2" presId="urn:microsoft.com/office/officeart/2005/8/layout/hList2"/>
    <dgm:cxn modelId="{536DB3CA-B842-452A-8879-68945049AA9C}" srcId="{5B87B802-7EDC-442A-95D0-03CF4AE13175}" destId="{0DB0F948-17DD-46E0-A64D-E6E144C93AC1}" srcOrd="1" destOrd="0" parTransId="{F5925728-7964-4E55-A809-5437C4430025}" sibTransId="{208C81E0-593D-4D77-8ED8-E45D5F9D009B}"/>
    <dgm:cxn modelId="{24F032CF-7ADE-419F-8175-8216BAFB98DA}" type="presOf" srcId="{7807CC4A-7D0E-480B-AD45-010856859B02}" destId="{69AA8A54-FCA8-4241-9950-3C51A7240B97}" srcOrd="0" destOrd="2" presId="urn:microsoft.com/office/officeart/2005/8/layout/hList2"/>
    <dgm:cxn modelId="{A57811D9-3D5F-4237-AB79-5F23578D81FE}" srcId="{F85597BB-5068-4632-8B99-8B2BDF1E74D5}" destId="{EB4C9A42-581F-4AB0-8384-35D6C64C757A}" srcOrd="3" destOrd="0" parTransId="{FCE4BB66-B27A-4836-AF26-A0A990C09590}" sibTransId="{5C530ED6-E79C-446C-9DA4-1BAE01907E46}"/>
    <dgm:cxn modelId="{17F044DF-71A1-423C-A353-E11EE35BF86F}" srcId="{F6D785A5-D25A-461B-8C2A-A5D965407462}" destId="{C238B4AF-D32C-4A77-8F4C-A3D852779B96}" srcOrd="3" destOrd="0" parTransId="{F949A1A8-5F22-40CE-B9A9-7591ABD468E9}" sibTransId="{861E103A-1E39-42B4-835C-7AD043132B43}"/>
    <dgm:cxn modelId="{620564E2-A81D-4A38-9D8F-17C9DCC56756}" type="presOf" srcId="{5670ACCA-86C4-4DD2-97C2-76FF1C2A49F6}" destId="{69AA8A54-FCA8-4241-9950-3C51A7240B97}" srcOrd="0" destOrd="0" presId="urn:microsoft.com/office/officeart/2005/8/layout/hList2"/>
    <dgm:cxn modelId="{54E49FE2-8286-4BE2-96BE-3FC99EA66C99}" type="presOf" srcId="{5B87B802-7EDC-442A-95D0-03CF4AE13175}" destId="{11D6B271-9141-4744-8446-E1A0F5182768}" srcOrd="0" destOrd="0" presId="urn:microsoft.com/office/officeart/2005/8/layout/hList2"/>
    <dgm:cxn modelId="{F50E6FEB-6B74-488A-88E8-09FF7D284DA3}" type="presOf" srcId="{AF62B94D-C5E3-489B-8071-AD3866FD03EC}" destId="{544F3490-39DD-4B2D-BF20-08D9C2A690DB}" srcOrd="0" destOrd="0" presId="urn:microsoft.com/office/officeart/2005/8/layout/hList2"/>
    <dgm:cxn modelId="{06677EED-B621-4437-B6C5-090538A205B9}" type="presOf" srcId="{EB4C9A42-581F-4AB0-8384-35D6C64C757A}" destId="{0DE1FA0D-305F-491B-A2E0-9A3C9F6063B4}" srcOrd="0" destOrd="3" presId="urn:microsoft.com/office/officeart/2005/8/layout/hList2"/>
    <dgm:cxn modelId="{471E66F2-3746-4482-8C6A-264A2AFE210B}" srcId="{1BA9252B-92B2-47B5-9844-2672A0E0637C}" destId="{BBF733AB-5F0F-4CFC-8570-6C97BA987E40}" srcOrd="2" destOrd="0" parTransId="{FFE8154D-53F4-41CE-A7B2-9217FCA7D1FB}" sibTransId="{1D0C47CB-E8B8-4347-BFD8-B93AC591C910}"/>
    <dgm:cxn modelId="{E579F9F4-11D5-41C0-9A92-8B1323EB3F11}" type="presOf" srcId="{7848A838-2F92-4721-A5D9-7C9C9DD6FAB8}" destId="{0DE1FA0D-305F-491B-A2E0-9A3C9F6063B4}" srcOrd="0" destOrd="4" presId="urn:microsoft.com/office/officeart/2005/8/layout/hList2"/>
    <dgm:cxn modelId="{77967DFF-BB02-43DA-8701-007C36D4D0E2}" srcId="{F6D785A5-D25A-461B-8C2A-A5D965407462}" destId="{7AB2842A-61A6-46BF-9B52-D6BFFEC88A81}" srcOrd="1" destOrd="0" parTransId="{DCEE7386-6CE4-4B40-BDF4-DFF30FAE9BEB}" sibTransId="{2E2A209F-D75B-4CE9-804C-D2B1C1374B0C}"/>
    <dgm:cxn modelId="{51F25610-655C-4196-9945-12DDEEA9660D}" type="presParOf" srcId="{4030C0DB-69C5-4668-AA91-71355FF396C2}" destId="{03A73CF2-969B-49E7-9C7D-D78A406B06F2}" srcOrd="0" destOrd="0" presId="urn:microsoft.com/office/officeart/2005/8/layout/hList2"/>
    <dgm:cxn modelId="{B99A1854-C09C-45B3-A928-D4DFF24A7507}" type="presParOf" srcId="{03A73CF2-969B-49E7-9C7D-D78A406B06F2}" destId="{175E20E0-D207-42B0-9454-CCFDFBB79003}" srcOrd="0" destOrd="0" presId="urn:microsoft.com/office/officeart/2005/8/layout/hList2"/>
    <dgm:cxn modelId="{1336147E-3A4A-4D1A-83E1-9D7330FC0407}" type="presParOf" srcId="{03A73CF2-969B-49E7-9C7D-D78A406B06F2}" destId="{0DE1FA0D-305F-491B-A2E0-9A3C9F6063B4}" srcOrd="1" destOrd="0" presId="urn:microsoft.com/office/officeart/2005/8/layout/hList2"/>
    <dgm:cxn modelId="{392C72E1-422D-4430-A432-5AF1110E1E81}" type="presParOf" srcId="{03A73CF2-969B-49E7-9C7D-D78A406B06F2}" destId="{BB68A728-30A9-48EA-ABDE-CCCAA1A1F57C}" srcOrd="2" destOrd="0" presId="urn:microsoft.com/office/officeart/2005/8/layout/hList2"/>
    <dgm:cxn modelId="{627F4E4E-1054-4B2D-961F-2570EEE21A13}" type="presParOf" srcId="{4030C0DB-69C5-4668-AA91-71355FF396C2}" destId="{5DF963BC-C24D-4AED-941C-1FE2F6F91A2F}" srcOrd="1" destOrd="0" presId="urn:microsoft.com/office/officeart/2005/8/layout/hList2"/>
    <dgm:cxn modelId="{331654D2-2727-420A-8B99-78F88899AC83}" type="presParOf" srcId="{4030C0DB-69C5-4668-AA91-71355FF396C2}" destId="{E826922B-3D29-4D1E-ABB8-A00C3538FC2A}" srcOrd="2" destOrd="0" presId="urn:microsoft.com/office/officeart/2005/8/layout/hList2"/>
    <dgm:cxn modelId="{47589F64-7197-4A12-91CC-47DEE1F56152}" type="presParOf" srcId="{E826922B-3D29-4D1E-ABB8-A00C3538FC2A}" destId="{545B6096-98B5-407E-89A2-6453365DF78B}" srcOrd="0" destOrd="0" presId="urn:microsoft.com/office/officeart/2005/8/layout/hList2"/>
    <dgm:cxn modelId="{731CE89A-1458-42F4-A667-85733F553F2D}" type="presParOf" srcId="{E826922B-3D29-4D1E-ABB8-A00C3538FC2A}" destId="{2A740856-9A26-4ABB-A89F-535FB4F84BA5}" srcOrd="1" destOrd="0" presId="urn:microsoft.com/office/officeart/2005/8/layout/hList2"/>
    <dgm:cxn modelId="{D2339034-D8F7-4038-98D2-439EDE592EDD}" type="presParOf" srcId="{E826922B-3D29-4D1E-ABB8-A00C3538FC2A}" destId="{3680E914-7893-454E-8E59-31376F864948}" srcOrd="2" destOrd="0" presId="urn:microsoft.com/office/officeart/2005/8/layout/hList2"/>
    <dgm:cxn modelId="{6D2D4B55-1A9E-4493-B0B3-FB4EF25477D9}" type="presParOf" srcId="{4030C0DB-69C5-4668-AA91-71355FF396C2}" destId="{D7409EB2-60F9-40BA-A443-9E8ED3A676F0}" srcOrd="3" destOrd="0" presId="urn:microsoft.com/office/officeart/2005/8/layout/hList2"/>
    <dgm:cxn modelId="{313832B6-55BE-4017-B2CE-30154DCA8EB6}" type="presParOf" srcId="{4030C0DB-69C5-4668-AA91-71355FF396C2}" destId="{75B0E754-9A21-4441-BC7A-E07E189F0F7E}" srcOrd="4" destOrd="0" presId="urn:microsoft.com/office/officeart/2005/8/layout/hList2"/>
    <dgm:cxn modelId="{11688DFB-FA36-4C4F-8FC2-6558EFFC7075}" type="presParOf" srcId="{75B0E754-9A21-4441-BC7A-E07E189F0F7E}" destId="{9B409D2C-1D41-4BEB-94C1-564AB1D983EF}" srcOrd="0" destOrd="0" presId="urn:microsoft.com/office/officeart/2005/8/layout/hList2"/>
    <dgm:cxn modelId="{867FB36B-FC90-4B17-8BD1-0441AE58673B}" type="presParOf" srcId="{75B0E754-9A21-4441-BC7A-E07E189F0F7E}" destId="{544F3490-39DD-4B2D-BF20-08D9C2A690DB}" srcOrd="1" destOrd="0" presId="urn:microsoft.com/office/officeart/2005/8/layout/hList2"/>
    <dgm:cxn modelId="{78A59353-CAD6-4535-BA2B-F321FE5E046D}" type="presParOf" srcId="{75B0E754-9A21-4441-BC7A-E07E189F0F7E}" destId="{11D6B271-9141-4744-8446-E1A0F5182768}" srcOrd="2" destOrd="0" presId="urn:microsoft.com/office/officeart/2005/8/layout/hList2"/>
    <dgm:cxn modelId="{33E9BB67-0E62-49E4-911F-F73EA2CEE1BC}" type="presParOf" srcId="{4030C0DB-69C5-4668-AA91-71355FF396C2}" destId="{2F2A7A58-A711-4CDA-BF9D-3BD2DE6E5BFD}" srcOrd="5" destOrd="0" presId="urn:microsoft.com/office/officeart/2005/8/layout/hList2"/>
    <dgm:cxn modelId="{BA0ECA75-8B76-43BD-8DD6-9D1C690DFB8F}" type="presParOf" srcId="{4030C0DB-69C5-4668-AA91-71355FF396C2}" destId="{C81FFF53-001B-4012-8C09-521DF8CB2BC1}" srcOrd="6" destOrd="0" presId="urn:microsoft.com/office/officeart/2005/8/layout/hList2"/>
    <dgm:cxn modelId="{E8C8BE23-51F4-4C34-B731-4BB4CD7C5E7F}" type="presParOf" srcId="{C81FFF53-001B-4012-8C09-521DF8CB2BC1}" destId="{2FF6799E-4D7C-4694-8AFD-42CF8AF54E01}" srcOrd="0" destOrd="0" presId="urn:microsoft.com/office/officeart/2005/8/layout/hList2"/>
    <dgm:cxn modelId="{B52F5666-9D70-4752-A4A8-B4BE2293BAB4}" type="presParOf" srcId="{C81FFF53-001B-4012-8C09-521DF8CB2BC1}" destId="{69AA8A54-FCA8-4241-9950-3C51A7240B97}" srcOrd="1" destOrd="0" presId="urn:microsoft.com/office/officeart/2005/8/layout/hList2"/>
    <dgm:cxn modelId="{7CB3FF42-E5C1-45C7-BC2A-F45DE1AA0C86}" type="presParOf" srcId="{C81FFF53-001B-4012-8C09-521DF8CB2BC1}" destId="{B9C936EA-83C1-4E27-9D70-F1D2D9D609D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A80EF-E295-4B87-BECB-9AA32BD6117F}">
      <dsp:nvSpPr>
        <dsp:cNvPr id="0" name=""/>
        <dsp:cNvSpPr/>
      </dsp:nvSpPr>
      <dsp:spPr>
        <a:xfrm rot="5400000">
          <a:off x="3574444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  <a:alpha val="34118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b="1" kern="1200" dirty="0">
              <a:solidFill>
                <a:schemeClr val="tx1"/>
              </a:solidFill>
            </a:rPr>
            <a:t>Firms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3910717" y="262915"/>
        <a:ext cx="1004001" cy="1154024"/>
      </dsp:txXfrm>
    </dsp:sp>
    <dsp:sp modelId="{439A33A8-9892-4FCF-9F92-847D7F30DACB}">
      <dsp:nvSpPr>
        <dsp:cNvPr id="0" name=""/>
        <dsp:cNvSpPr/>
      </dsp:nvSpPr>
      <dsp:spPr>
        <a:xfrm>
          <a:off x="5194922" y="135248"/>
          <a:ext cx="2172151" cy="1257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>
              <a:solidFill>
                <a:schemeClr val="tx1"/>
              </a:solidFill>
            </a:rPr>
            <a:t>Investment / commercial banks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>
              <a:solidFill>
                <a:schemeClr val="tx1"/>
              </a:solidFill>
            </a:rPr>
            <a:t>Insurers and pension funds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>
              <a:solidFill>
                <a:schemeClr val="tx1"/>
              </a:solidFill>
            </a:rPr>
            <a:t>Non-bank lenders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>
              <a:solidFill>
                <a:schemeClr val="tx1"/>
              </a:solidFill>
            </a:rPr>
            <a:t>Asset managers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>
              <a:solidFill>
                <a:schemeClr val="tx1"/>
              </a:solidFill>
            </a:rPr>
            <a:t>Law, accounting, consultancy  firms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>
              <a:solidFill>
                <a:schemeClr val="tx1"/>
              </a:solidFill>
            </a:rPr>
            <a:t>Corporates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>
              <a:solidFill>
                <a:schemeClr val="tx1"/>
              </a:solidFill>
            </a:rPr>
            <a:t>Credit rating agencies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>
              <a:solidFill>
                <a:schemeClr val="tx1"/>
              </a:solidFill>
            </a:rPr>
            <a:t>Credit bureaus</a:t>
          </a:r>
          <a:endParaRPr kumimoji="1" lang="ja-JP" altLang="en-US" sz="900" b="1" kern="1200" dirty="0">
            <a:solidFill>
              <a:schemeClr val="tx1"/>
            </a:solidFill>
          </a:endParaRPr>
        </a:p>
      </dsp:txBody>
      <dsp:txXfrm>
        <a:off x="5194922" y="135248"/>
        <a:ext cx="2172151" cy="1257663"/>
      </dsp:txXfrm>
    </dsp:sp>
    <dsp:sp modelId="{B1C67AF2-788D-4205-97A6-66D4D8BBE610}">
      <dsp:nvSpPr>
        <dsp:cNvPr id="0" name=""/>
        <dsp:cNvSpPr/>
      </dsp:nvSpPr>
      <dsp:spPr>
        <a:xfrm rot="5400000">
          <a:off x="1999159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  <a:alpha val="34118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b="1" kern="1200" dirty="0">
              <a:solidFill>
                <a:schemeClr val="tx1"/>
              </a:solidFill>
            </a:rPr>
            <a:t>International / domestic industry associations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2335432" y="262915"/>
        <a:ext cx="1004001" cy="1154024"/>
      </dsp:txXfrm>
    </dsp:sp>
    <dsp:sp modelId="{CC846B58-37A7-459A-9E98-6B822CB84657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rgbClr val="C00000">
            <a:alpha val="3411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b="1" kern="1200" dirty="0">
              <a:solidFill>
                <a:schemeClr val="tx1"/>
              </a:solidFill>
            </a:rPr>
            <a:t>Government agencies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3195337" y="1685969"/>
        <a:ext cx="1004001" cy="1154024"/>
      </dsp:txXfrm>
    </dsp:sp>
    <dsp:sp modelId="{D4195FFF-7B86-4401-943D-49D943E00B78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Finance ministries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Justice ministries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Trade ministries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Development assistance agencies</a:t>
          </a: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Foreign affairs ministries</a:t>
          </a:r>
          <a:endParaRPr kumimoji="1" lang="ja-JP" altLang="en-US" sz="900" b="1" kern="1200" dirty="0"/>
        </a:p>
      </dsp:txBody>
      <dsp:txXfrm>
        <a:off x="1097012" y="1760016"/>
        <a:ext cx="1810672" cy="1005929"/>
      </dsp:txXfrm>
    </dsp:sp>
    <dsp:sp modelId="{963052DA-81A4-4182-B39D-55C46C2C99A0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rgbClr val="C00000">
            <a:alpha val="3411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b="1" kern="1200" dirty="0">
              <a:solidFill>
                <a:schemeClr val="tx1"/>
              </a:solidFill>
            </a:rPr>
            <a:t>Regulatory bodies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4770623" y="1685969"/>
        <a:ext cx="1004001" cy="1154024"/>
      </dsp:txXfrm>
    </dsp:sp>
    <dsp:sp modelId="{D9E88B5C-BF60-4836-B8A0-D057DE53EA89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rgbClr val="FFFF00">
            <a:alpha val="3411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b="1" kern="1200" dirty="0">
              <a:solidFill>
                <a:schemeClr val="tx1"/>
              </a:solidFill>
            </a:rPr>
            <a:t>International organizations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3985998" y="3109024"/>
        <a:ext cx="1004001" cy="1154024"/>
      </dsp:txXfrm>
    </dsp:sp>
    <dsp:sp modelId="{1429D8AE-ADDE-4350-95BD-D1270F3A4D61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ADB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BIS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IMF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OECD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World Bank/IFC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900" b="1" kern="1200" dirty="0"/>
            <a:t>UNCITRAL</a:t>
          </a:r>
          <a:endParaRPr kumimoji="1" lang="ja-JP" altLang="en-US" sz="900" b="1" kern="1200" dirty="0"/>
        </a:p>
      </dsp:txBody>
      <dsp:txXfrm>
        <a:off x="5261559" y="3183071"/>
        <a:ext cx="1871028" cy="1005929"/>
      </dsp:txXfrm>
    </dsp:sp>
    <dsp:sp modelId="{0167AAB7-4D51-463F-AB76-A6D219162E28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rgbClr val="00FF99">
            <a:alpha val="3411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b="1" kern="1200" dirty="0">
              <a:solidFill>
                <a:schemeClr val="tx1"/>
              </a:solidFill>
            </a:rPr>
            <a:t>Academic / research institutions</a:t>
          </a:r>
          <a:endParaRPr kumimoji="1" lang="ja-JP" altLang="en-US" sz="1200" b="1" kern="1200" dirty="0">
            <a:solidFill>
              <a:schemeClr val="tx1"/>
            </a:solidFill>
          </a:endParaRPr>
        </a:p>
      </dsp:txBody>
      <dsp:txXfrm rot="-5400000">
        <a:off x="2410713" y="3109024"/>
        <a:ext cx="1004001" cy="1154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8A728-30A9-48EA-ABDE-CCCAA1A1F57C}">
      <dsp:nvSpPr>
        <dsp:cNvPr id="0" name=""/>
        <dsp:cNvSpPr/>
      </dsp:nvSpPr>
      <dsp:spPr>
        <a:xfrm rot="16200000">
          <a:off x="-1570732" y="2309627"/>
          <a:ext cx="3530251" cy="291537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712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bg1"/>
              </a:solidFill>
            </a:rPr>
            <a:t>FINANCIAL INTEGRATION</a:t>
          </a:r>
          <a:endParaRPr kumimoji="1" lang="ja-JP" altLang="en-US" sz="2000" b="1" kern="1200" dirty="0">
            <a:solidFill>
              <a:schemeClr val="bg1"/>
            </a:solidFill>
          </a:endParaRPr>
        </a:p>
      </dsp:txBody>
      <dsp:txXfrm>
        <a:off x="-1570732" y="2309627"/>
        <a:ext cx="3530251" cy="291537"/>
      </dsp:txXfrm>
    </dsp:sp>
    <dsp:sp modelId="{0DE1FA0D-305F-491B-A2E0-9A3C9F6063B4}">
      <dsp:nvSpPr>
        <dsp:cNvPr id="0" name=""/>
        <dsp:cNvSpPr/>
      </dsp:nvSpPr>
      <dsp:spPr>
        <a:xfrm>
          <a:off x="340161" y="690270"/>
          <a:ext cx="1452166" cy="3530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7120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baseline="0" dirty="0">
              <a:solidFill>
                <a:srgbClr val="FFFF00"/>
              </a:solidFill>
            </a:rPr>
            <a:t>Financing MSMEs</a:t>
          </a:r>
          <a:endParaRPr kumimoji="1" lang="ja-JP" altLang="en-US" sz="1300" b="1" kern="1200" baseline="0" dirty="0">
            <a:solidFill>
              <a:srgbClr val="FFFF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dirty="0">
              <a:solidFill>
                <a:srgbClr val="FFFF00"/>
              </a:solidFill>
            </a:rPr>
            <a:t>Financial inclusion and literacy</a:t>
          </a:r>
          <a:endParaRPr kumimoji="1" lang="ja-JP" altLang="en-US" sz="1300" b="1" kern="1200" dirty="0">
            <a:solidFill>
              <a:srgbClr val="FFFF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dirty="0"/>
            <a:t>Facilitating remittances</a:t>
          </a:r>
          <a:endParaRPr kumimoji="1" lang="ja-JP" alt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dirty="0"/>
            <a:t>Financial services liberalization</a:t>
          </a:r>
          <a:endParaRPr kumimoji="1" lang="ja-JP" alt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dirty="0"/>
            <a:t>Capital accounts liberalization</a:t>
          </a:r>
          <a:endParaRPr kumimoji="1" lang="ja-JP" alt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baseline="0" dirty="0">
              <a:solidFill>
                <a:srgbClr val="FFFF66"/>
              </a:solidFill>
            </a:rPr>
            <a:t>Asia Region Funds Passport</a:t>
          </a:r>
          <a:endParaRPr kumimoji="1" lang="ja-JP" altLang="en-US" sz="1300" b="1" kern="1200" baseline="0" dirty="0">
            <a:solidFill>
              <a:srgbClr val="FFFF66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ja-JP" altLang="en-US" sz="1300" b="0" kern="1200" dirty="0">
            <a:solidFill>
              <a:srgbClr val="FFFF00"/>
            </a:solidFill>
          </a:endParaRPr>
        </a:p>
      </dsp:txBody>
      <dsp:txXfrm>
        <a:off x="340161" y="690270"/>
        <a:ext cx="1452166" cy="3530251"/>
      </dsp:txXfrm>
    </dsp:sp>
    <dsp:sp modelId="{175E20E0-D207-42B0-9454-CCFDFBB79003}">
      <dsp:nvSpPr>
        <dsp:cNvPr id="0" name=""/>
        <dsp:cNvSpPr/>
      </dsp:nvSpPr>
      <dsp:spPr>
        <a:xfrm>
          <a:off x="48623" y="305441"/>
          <a:ext cx="583075" cy="5830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680E914-7893-454E-8E59-31376F864948}">
      <dsp:nvSpPr>
        <dsp:cNvPr id="0" name=""/>
        <dsp:cNvSpPr/>
      </dsp:nvSpPr>
      <dsp:spPr>
        <a:xfrm rot="16200000">
          <a:off x="548472" y="2309627"/>
          <a:ext cx="3530251" cy="291537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712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bg1"/>
              </a:solidFill>
            </a:rPr>
            <a:t>FISCAL TRANSPARENCY</a:t>
          </a:r>
          <a:endParaRPr kumimoji="1" lang="ja-JP" altLang="en-US" sz="2000" b="1" kern="1200" dirty="0">
            <a:solidFill>
              <a:schemeClr val="bg1"/>
            </a:solidFill>
          </a:endParaRPr>
        </a:p>
      </dsp:txBody>
      <dsp:txXfrm>
        <a:off x="548472" y="2309627"/>
        <a:ext cx="3530251" cy="291537"/>
      </dsp:txXfrm>
    </dsp:sp>
    <dsp:sp modelId="{2A740856-9A26-4ABB-A89F-535FB4F84BA5}">
      <dsp:nvSpPr>
        <dsp:cNvPr id="0" name=""/>
        <dsp:cNvSpPr/>
      </dsp:nvSpPr>
      <dsp:spPr>
        <a:xfrm>
          <a:off x="2459366" y="690270"/>
          <a:ext cx="1452166" cy="3530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7120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Fiscal reforms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Open Data Initiative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Exchange of financial account information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Base erosion profit shifting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Tax and crime</a:t>
          </a:r>
          <a:endParaRPr kumimoji="1" lang="ja-JP" altLang="en-US" sz="1300" b="0" kern="1200" dirty="0"/>
        </a:p>
      </dsp:txBody>
      <dsp:txXfrm>
        <a:off x="2459366" y="690270"/>
        <a:ext cx="1452166" cy="3530251"/>
      </dsp:txXfrm>
    </dsp:sp>
    <dsp:sp modelId="{545B6096-98B5-407E-89A2-6453365DF78B}">
      <dsp:nvSpPr>
        <dsp:cNvPr id="0" name=""/>
        <dsp:cNvSpPr/>
      </dsp:nvSpPr>
      <dsp:spPr>
        <a:xfrm>
          <a:off x="2167829" y="305441"/>
          <a:ext cx="583075" cy="58307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D6B271-9141-4744-8446-E1A0F5182768}">
      <dsp:nvSpPr>
        <dsp:cNvPr id="0" name=""/>
        <dsp:cNvSpPr/>
      </dsp:nvSpPr>
      <dsp:spPr>
        <a:xfrm rot="16200000">
          <a:off x="2667677" y="2309627"/>
          <a:ext cx="3530251" cy="291537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712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bg1"/>
              </a:solidFill>
            </a:rPr>
            <a:t>FINANCIAL RESILIENCE</a:t>
          </a:r>
          <a:endParaRPr kumimoji="1" lang="ja-JP" altLang="en-US" sz="2000" b="1" kern="1200" dirty="0">
            <a:solidFill>
              <a:schemeClr val="bg1"/>
            </a:solidFill>
          </a:endParaRPr>
        </a:p>
      </dsp:txBody>
      <dsp:txXfrm>
        <a:off x="2667677" y="2309627"/>
        <a:ext cx="3530251" cy="291537"/>
      </dsp:txXfrm>
    </dsp:sp>
    <dsp:sp modelId="{544F3490-39DD-4B2D-BF20-08D9C2A690DB}">
      <dsp:nvSpPr>
        <dsp:cNvPr id="0" name=""/>
        <dsp:cNvSpPr/>
      </dsp:nvSpPr>
      <dsp:spPr>
        <a:xfrm>
          <a:off x="4578572" y="690270"/>
          <a:ext cx="1452166" cy="3530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7120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Macroeconomic policy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baseline="0" dirty="0">
              <a:solidFill>
                <a:srgbClr val="FFFF00"/>
              </a:solidFill>
            </a:rPr>
            <a:t>Disaster risk financing and insurance</a:t>
          </a:r>
          <a:endParaRPr kumimoji="1" lang="ja-JP" altLang="en-US" sz="1300" b="1" kern="1200" baseline="0" dirty="0">
            <a:solidFill>
              <a:srgbClr val="FFFF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dirty="0">
              <a:solidFill>
                <a:srgbClr val="FFFF00"/>
              </a:solidFill>
            </a:rPr>
            <a:t>Capital market development</a:t>
          </a:r>
          <a:endParaRPr kumimoji="1" lang="ja-JP" altLang="en-US" sz="1300" b="1" kern="1200" dirty="0">
            <a:solidFill>
              <a:srgbClr val="FFFF00"/>
            </a:solidFill>
          </a:endParaRPr>
        </a:p>
      </dsp:txBody>
      <dsp:txXfrm>
        <a:off x="4578572" y="690270"/>
        <a:ext cx="1452166" cy="3530251"/>
      </dsp:txXfrm>
    </dsp:sp>
    <dsp:sp modelId="{9B409D2C-1D41-4BEB-94C1-564AB1D983EF}">
      <dsp:nvSpPr>
        <dsp:cNvPr id="0" name=""/>
        <dsp:cNvSpPr/>
      </dsp:nvSpPr>
      <dsp:spPr>
        <a:xfrm>
          <a:off x="4287034" y="305441"/>
          <a:ext cx="583075" cy="58307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C936EA-83C1-4E27-9D70-F1D2D9D609DA}">
      <dsp:nvSpPr>
        <dsp:cNvPr id="0" name=""/>
        <dsp:cNvSpPr/>
      </dsp:nvSpPr>
      <dsp:spPr>
        <a:xfrm rot="16200000">
          <a:off x="4786882" y="2309627"/>
          <a:ext cx="3530251" cy="291537"/>
        </a:xfrm>
        <a:prstGeom prst="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712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bg1"/>
              </a:solidFill>
            </a:rPr>
            <a:t>INFRAST5RUCTURE</a:t>
          </a:r>
          <a:endParaRPr kumimoji="1" lang="ja-JP" altLang="en-US" sz="2000" b="1" kern="1200" dirty="0">
            <a:solidFill>
              <a:schemeClr val="bg1"/>
            </a:solidFill>
          </a:endParaRPr>
        </a:p>
      </dsp:txBody>
      <dsp:txXfrm>
        <a:off x="4786882" y="2309627"/>
        <a:ext cx="3530251" cy="291537"/>
      </dsp:txXfrm>
    </dsp:sp>
    <dsp:sp modelId="{69AA8A54-FCA8-4241-9950-3C51A7240B97}">
      <dsp:nvSpPr>
        <dsp:cNvPr id="0" name=""/>
        <dsp:cNvSpPr/>
      </dsp:nvSpPr>
      <dsp:spPr>
        <a:xfrm>
          <a:off x="6697777" y="690270"/>
          <a:ext cx="1452166" cy="35302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7120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Knowledge portal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Standardization of terms and practices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Maximizing PPPs in infrastructure investment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1" kern="1200" dirty="0">
              <a:solidFill>
                <a:srgbClr val="FFFF00"/>
              </a:solidFill>
            </a:rPr>
            <a:t>Long-term investors</a:t>
          </a:r>
          <a:endParaRPr kumimoji="1" lang="ja-JP" altLang="en-US" sz="1300" b="1" kern="1200" dirty="0">
            <a:solidFill>
              <a:srgbClr val="FFFF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Urban development</a:t>
          </a:r>
          <a:endParaRPr kumimoji="1" lang="ja-JP" alt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300" b="0" kern="1200" dirty="0"/>
            <a:t>Regional connectivity</a:t>
          </a:r>
          <a:endParaRPr kumimoji="1" lang="ja-JP" altLang="en-US" sz="1300" b="0" kern="1200" dirty="0"/>
        </a:p>
      </dsp:txBody>
      <dsp:txXfrm>
        <a:off x="6697777" y="690270"/>
        <a:ext cx="1452166" cy="3530251"/>
      </dsp:txXfrm>
    </dsp:sp>
    <dsp:sp modelId="{2FF6799E-4D7C-4694-8AFD-42CF8AF54E01}">
      <dsp:nvSpPr>
        <dsp:cNvPr id="0" name=""/>
        <dsp:cNvSpPr/>
      </dsp:nvSpPr>
      <dsp:spPr>
        <a:xfrm>
          <a:off x="6406239" y="305441"/>
          <a:ext cx="583075" cy="5830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0.13903</cdr:x>
      <cdr:y>0.23463</cdr:y>
    </cdr:from>
    <cdr:to>
      <cdr:x>0.13903</cdr:x>
      <cdr:y>0.91586</cdr:y>
    </cdr:to>
    <cdr:cxnSp macro="">
      <cdr:nvCxnSpPr>
        <cdr:cNvPr id="3" name="直線コネクタ 2">
          <a:extLst xmlns:a="http://schemas.openxmlformats.org/drawingml/2006/main">
            <a:ext uri="{FF2B5EF4-FFF2-40B4-BE49-F238E27FC236}">
              <a16:creationId xmlns:a16="http://schemas.microsoft.com/office/drawing/2014/main" id="{F63BA89C-A436-4BEA-BC98-6E8F6A76CF81}"/>
            </a:ext>
          </a:extLst>
        </cdr:cNvPr>
        <cdr:cNvCxnSpPr/>
      </cdr:nvCxnSpPr>
      <cdr:spPr>
        <a:xfrm xmlns:a="http://schemas.openxmlformats.org/drawingml/2006/main" flipH="1">
          <a:off x="790575" y="1381125"/>
          <a:ext cx="1" cy="40100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>
              <a:alpha val="50000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0.46231</cdr:x>
      <cdr:y>0.23301</cdr:y>
    </cdr:from>
    <cdr:to>
      <cdr:x>0.46231</cdr:x>
      <cdr:y>0.91424</cdr:y>
    </cdr:to>
    <cdr:cxnSp macro="">
      <cdr:nvCxnSpPr>
        <cdr:cNvPr id="7" name="直線コネクタ 6">
          <a:extLst xmlns:a="http://schemas.openxmlformats.org/drawingml/2006/main">
            <a:ext uri="{FF2B5EF4-FFF2-40B4-BE49-F238E27FC236}">
              <a16:creationId xmlns:a16="http://schemas.microsoft.com/office/drawing/2014/main" id="{B6E31417-E567-4925-B757-D623E640B610}"/>
            </a:ext>
          </a:extLst>
        </cdr:cNvPr>
        <cdr:cNvCxnSpPr/>
      </cdr:nvCxnSpPr>
      <cdr:spPr>
        <a:xfrm xmlns:a="http://schemas.openxmlformats.org/drawingml/2006/main" flipH="1">
          <a:off x="2628900" y="1371600"/>
          <a:ext cx="1" cy="40100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>
              <a:alpha val="50000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0.73869</cdr:x>
      <cdr:y>0.23301</cdr:y>
    </cdr:from>
    <cdr:to>
      <cdr:x>0.73869</cdr:x>
      <cdr:y>0.91424</cdr:y>
    </cdr:to>
    <cdr:cxnSp macro="">
      <cdr:nvCxnSpPr>
        <cdr:cNvPr id="8" name="直線コネクタ 7">
          <a:extLst xmlns:a="http://schemas.openxmlformats.org/drawingml/2006/main">
            <a:ext uri="{FF2B5EF4-FFF2-40B4-BE49-F238E27FC236}">
              <a16:creationId xmlns:a16="http://schemas.microsoft.com/office/drawing/2014/main" id="{5E6DC114-0793-4177-99AD-A7FAA237CDC7}"/>
            </a:ext>
          </a:extLst>
        </cdr:cNvPr>
        <cdr:cNvCxnSpPr/>
      </cdr:nvCxnSpPr>
      <cdr:spPr>
        <a:xfrm xmlns:a="http://schemas.openxmlformats.org/drawingml/2006/main" flipH="1">
          <a:off x="4200525" y="1371600"/>
          <a:ext cx="1" cy="40100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>
              <a:alpha val="50000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0.77052</cdr:x>
      <cdr:y>0.23301</cdr:y>
    </cdr:from>
    <cdr:to>
      <cdr:x>0.77052</cdr:x>
      <cdr:y>0.91424</cdr:y>
    </cdr:to>
    <cdr:cxnSp macro="">
      <cdr:nvCxnSpPr>
        <cdr:cNvPr id="9" name="直線コネクタ 8">
          <a:extLst xmlns:a="http://schemas.openxmlformats.org/drawingml/2006/main">
            <a:ext uri="{FF2B5EF4-FFF2-40B4-BE49-F238E27FC236}">
              <a16:creationId xmlns:a16="http://schemas.microsoft.com/office/drawing/2014/main" id="{42B68448-A12A-4DF5-8AB4-02E86FA3A995}"/>
            </a:ext>
          </a:extLst>
        </cdr:cNvPr>
        <cdr:cNvCxnSpPr/>
      </cdr:nvCxnSpPr>
      <cdr:spPr>
        <a:xfrm xmlns:a="http://schemas.openxmlformats.org/drawingml/2006/main" flipH="1">
          <a:off x="4381500" y="1371600"/>
          <a:ext cx="1" cy="40100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>
              <a:alpha val="50000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0.88107</cdr:x>
      <cdr:y>0.23139</cdr:y>
    </cdr:from>
    <cdr:to>
      <cdr:x>0.88107</cdr:x>
      <cdr:y>0.91262</cdr:y>
    </cdr:to>
    <cdr:cxnSp macro="">
      <cdr:nvCxnSpPr>
        <cdr:cNvPr id="12" name="直線コネクタ 11">
          <a:extLst xmlns:a="http://schemas.openxmlformats.org/drawingml/2006/main">
            <a:ext uri="{FF2B5EF4-FFF2-40B4-BE49-F238E27FC236}">
              <a16:creationId xmlns:a16="http://schemas.microsoft.com/office/drawing/2014/main" id="{446777CD-DDBB-4350-8F69-5F35BFB45D75}"/>
            </a:ext>
          </a:extLst>
        </cdr:cNvPr>
        <cdr:cNvCxnSpPr/>
      </cdr:nvCxnSpPr>
      <cdr:spPr>
        <a:xfrm xmlns:a="http://schemas.openxmlformats.org/drawingml/2006/main" flipH="1">
          <a:off x="5010150" y="1362075"/>
          <a:ext cx="1" cy="401002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>
              <a:alpha val="50000"/>
            </a:srgb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9E0B0-E9E0-4AF5-8E3D-1ECA978340B7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EB82-AC17-498D-9F34-7708A6EFE7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52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515CB-A1F3-4193-96C8-6349AEA2F415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9BCA5-5E31-46AA-8C70-052670EB69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87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1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CBB007-CAF0-454C-B5B8-AEDA17697064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61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63988" y="8829675"/>
            <a:ext cx="30130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7F5988-3DB4-4C3B-B81F-81509B229C39}" type="slidenum">
              <a:rPr lang="en-US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0313" y="717550"/>
            <a:ext cx="4595812" cy="3446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3" y="4451350"/>
            <a:ext cx="5154612" cy="4162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buClr>
                <a:schemeClr val="accent2"/>
              </a:buClr>
              <a:buSzPct val="110000"/>
              <a:buFont typeface="Wingdings" panose="05000000000000000000" pitchFamily="2" charset="2"/>
              <a:buChar char="n"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75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63988" y="8829675"/>
            <a:ext cx="30130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7F5988-3DB4-4C3B-B81F-81509B229C39}" type="slidenum">
              <a:rPr lang="en-US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ja-JP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0313" y="717550"/>
            <a:ext cx="4595812" cy="3446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3" y="4451350"/>
            <a:ext cx="5154612" cy="4162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buClr>
                <a:schemeClr val="accent2"/>
              </a:buClr>
              <a:buSzPct val="110000"/>
              <a:buFont typeface="Wingdings" panose="05000000000000000000" pitchFamily="2" charset="2"/>
              <a:buChar char="n"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32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63988" y="8829675"/>
            <a:ext cx="30130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9916F2-222F-4825-A819-45BB012C93C8}" type="slidenum">
              <a:rPr lang="en-US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ja-JP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0313" y="717550"/>
            <a:ext cx="4595812" cy="3446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3" y="4451350"/>
            <a:ext cx="5154612" cy="4162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buClr>
                <a:schemeClr val="accent2"/>
              </a:buClr>
              <a:buSzPct val="110000"/>
              <a:buFont typeface="Wingdings" panose="05000000000000000000" pitchFamily="2" charset="2"/>
              <a:buChar char="n"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568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63988" y="8829675"/>
            <a:ext cx="30130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7F5988-3DB4-4C3B-B81F-81509B229C39}" type="slidenum">
              <a:rPr lang="en-US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ja-JP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0313" y="717550"/>
            <a:ext cx="4595812" cy="3446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3" y="4451350"/>
            <a:ext cx="5154612" cy="4162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indent="-187325" eaLnBrk="1" hangingPunct="1">
              <a:buClr>
                <a:schemeClr val="accent2"/>
              </a:buClr>
              <a:buSzPct val="110000"/>
              <a:buFont typeface="Wingdings" panose="05000000000000000000" pitchFamily="2" charset="2"/>
              <a:buChar char="n"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7234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1954" y="8831206"/>
            <a:ext cx="3038446" cy="4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2" tIns="45536" rIns="91072" bIns="45536" anchor="b"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E2DEC857-FCDD-4F93-9A10-D1607BEE2FF7}" type="slidenum">
              <a:rPr kumimoji="0" lang="en-GB" altLang="ja-JP" sz="1200">
                <a:latin typeface="Times New Roman" pitchFamily="18" charset="0"/>
              </a:rPr>
              <a:pPr algn="r" eaLnBrk="1" hangingPunct="1"/>
              <a:t>15</a:t>
            </a:fld>
            <a:endParaRPr kumimoji="0" lang="en-GB" altLang="ja-JP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5025" cy="348456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289" y="4348293"/>
            <a:ext cx="4898854" cy="4777587"/>
          </a:xfrm>
          <a:noFill/>
        </p:spPr>
        <p:txBody>
          <a:bodyPr lIns="91072" tIns="45536" rIns="91072" bIns="45536"/>
          <a:lstStyle/>
          <a:p>
            <a:endParaRPr lang="en-GB" altLang="ja-JP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3024" indent="-285779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114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360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606" indent="-228623" defTabSz="90814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851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2097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343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589" indent="-228623" defTabSz="90814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8D44824-7EB7-4D45-9BD9-E3935D579020}" type="slidenum">
              <a:rPr lang="en-US" altLang="ja-JP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4907" y="8831184"/>
            <a:ext cx="2973094" cy="46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8" tIns="45529" rIns="91058" bIns="45529" anchor="b"/>
          <a:lstStyle>
            <a:lvl1pPr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DBDE9C-ED78-42AE-9430-77838A20ADFF}" type="slidenum">
              <a:rPr kumimoji="0" lang="en-GB" altLang="ja-JP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kumimoji="0" lang="en-GB" altLang="ja-JP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696913"/>
            <a:ext cx="4645025" cy="3484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58" y="4415592"/>
            <a:ext cx="5299998" cy="4183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8" tIns="45529" rIns="91058" bIns="4552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ja-JP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8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10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26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75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36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29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43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6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79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25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BCA0-14BC-4F62-9B27-3D59A999C161}" type="datetimeFigureOut">
              <a:rPr kumimoji="1" lang="ja-JP" altLang="en-US" smtClean="0"/>
              <a:t>2017/9/15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D5D8B-C63F-4AD3-B5E9-D3C39F8F0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27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jpeg"/><Relationship Id="rId2" Type="http://schemas.openxmlformats.org/officeDocument/2006/relationships/hyperlink" Target="http://www.google.co.jp/url?sa=i&amp;rct=j&amp;q=&amp;esrc=s&amp;frm=1&amp;source=images&amp;cd=&amp;cad=rja&amp;uact=8&amp;ved=0ahUKEwiSnvqxu6vJAhXFKJQKHcmmA3cQjRwIBw&amp;url=http://sites.ieee.org/gold/2015/10/12/why-your-network-is-your-net-worth/&amp;psig=AFQjCNFpNKq0ProOD1O2uXFo66Yzy8oNyw&amp;ust=1448537037175908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google.co.jp/url?sa=i&amp;rct=j&amp;q=&amp;esrc=s&amp;frm=1&amp;source=images&amp;cd=&amp;cad=rja&amp;uact=8&amp;ved=&amp;url=http://www.aventy.com/&amp;bvm=bv.108194040,d.dGo&amp;psig=AFQjCNFTt28wP-VHyZ0mdOcbjfR8W--6iQ&amp;ust=1448540197383628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hyperlink" Target="http://www.google.co.jp/url?sa=i&amp;rct=j&amp;q=&amp;esrc=s&amp;frm=1&amp;source=images&amp;cd=&amp;cad=rja&amp;uact=8&amp;ved=0ahUKEwjI4sSuxqvJAhVCGpQKHTncC4MQjRwIBw&amp;url=http://www.iconsolutions.com/article/psd2-a-view-from-financial-institutions/&amp;bvm=bv.108194040,d.dGo&amp;psig=AFQjCNG7m1B6Sd6IaNYfowO6kwo5ckgFDw&amp;ust=14485400203284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jp/url?sa=i&amp;rct=j&amp;q=&amp;esrc=s&amp;frm=1&amp;source=images&amp;cd=&amp;cad=rja&amp;uact=8&amp;ved=0ahUKEwjD-ufbyKvJAhVCHZQKHYtZAWUQjRwIBw&amp;url=http://www.aircraftit.com/MRO/Vendors/Aeroxchange-Supply-Chain-Solutions/Modules/SmartSource-Strategic-eTendering.aspx&amp;bvm=bv.108194040,d.dGo&amp;psig=AFQjCNG2q84l6Xk7ijlOaZ2z7OBzOiXAgA&amp;ust=144854065556672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844824"/>
            <a:ext cx="8425184" cy="446449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altLang="ja-JP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Asia-Pacific Financial Forum (APFF) </a:t>
            </a:r>
          </a:p>
          <a:p>
            <a:pPr eaLnBrk="1" hangingPunct="1">
              <a:defRPr/>
            </a:pPr>
            <a:endParaRPr lang="en-US" altLang="ja-JP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ja-JP" sz="31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Insurers’ Long-Term Investments to Support Sustainable Growth and Development</a:t>
            </a:r>
            <a:endParaRPr lang="en-US" altLang="ja-JP" sz="31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Makoto Okubo, Nippon Life Insurance Company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Sherpa, APFF Insurance and Retirement Income Work Stream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Sherpa, APFF Retirement and Long-Term Investment Working Group</a:t>
            </a:r>
          </a:p>
          <a:p>
            <a:pPr eaLnBrk="1" hangingPunct="1">
              <a:spcAft>
                <a:spcPts val="1200"/>
              </a:spcAft>
              <a:defRPr/>
            </a:pPr>
            <a:endParaRPr lang="en-US" altLang="ja-JP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Shanghai, 21 September 2017</a:t>
            </a:r>
          </a:p>
        </p:txBody>
      </p:sp>
      <p:pic>
        <p:nvPicPr>
          <p:cNvPr id="4100" name="図 1" descr="APE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76250"/>
            <a:ext cx="4444947" cy="79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図 2" descr="abaclogos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6521"/>
            <a:ext cx="1687736" cy="7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87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91" y="1196752"/>
            <a:ext cx="7902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 Bank-centric regulations 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 Short-term oriented economic regime 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“One-size-fits-all” model  </a:t>
            </a: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41917" y="152400"/>
            <a:ext cx="8579296" cy="50292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Regulation/Accounting Gap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1" y="4149080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</a:rPr>
              <a:t>Remaining key accounting 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002060"/>
                </a:solidFill>
              </a:rPr>
              <a:t>Unit of account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002060"/>
                </a:solidFill>
              </a:rPr>
              <a:t>Scope for “variable fee approach”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solidFill>
                  <a:srgbClr val="002060"/>
                </a:solidFill>
              </a:rPr>
              <a:t>Transition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6F615-09FB-42B1-842E-557E55D020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10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567738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Lesson from Japan - Monetary easing policy of BOJ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107952" y="692150"/>
            <a:ext cx="8856536" cy="1872754"/>
          </a:xfrm>
          <a:prstGeom prst="rect">
            <a:avLst/>
          </a:prstGeom>
          <a:solidFill>
            <a:schemeClr val="bg1"/>
          </a:solidFill>
          <a:ln w="9525">
            <a:solidFill>
              <a:srgbClr val="5E5EAE"/>
            </a:solidFill>
            <a:miter lim="800000"/>
            <a:headEnd/>
            <a:tailEnd/>
          </a:ln>
        </p:spPr>
        <p:txBody>
          <a:bodyPr tIns="10800" bIns="10800" anchor="ctr"/>
          <a:lstStyle>
            <a:lvl1pPr marL="193675" indent="-193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ja-JP" sz="1400" dirty="0">
                <a:latin typeface="Tahoma" panose="020B0604030504040204" pitchFamily="34" charset="0"/>
              </a:rPr>
              <a:t>In Jan. 2016, the BOJ (Bank of Japan) introduced a negative interest rate policy to achieve the target inflation rate of 2%, prompting significant decline in interest rates over a wide range of durations.                                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ja-JP" sz="1400" dirty="0">
                <a:latin typeface="Tahoma" panose="020B0604030504040204" pitchFamily="34" charset="0"/>
              </a:rPr>
              <a:t>In Sept. 2016, the BOJ made a slight modification to the policy, aimed at steepening yield curves, but the ultra-low interest rate environment is continuing.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ja-JP" sz="1400" dirty="0">
                <a:latin typeface="Tahoma" panose="020B0604030504040204" pitchFamily="34" charset="0"/>
              </a:rPr>
              <a:t>Nippon Life’s strategy is built upon the perspective of long-term growth of the company, based on the assumption that the ultra-low interest rate environment will continue and focus on how to earn investment profits, given the increasing difficulty with investments in yen-denominated interest-bearing assets.</a:t>
            </a:r>
          </a:p>
        </p:txBody>
      </p:sp>
      <p:sp>
        <p:nvSpPr>
          <p:cNvPr id="24581" name="テキスト ボックス 10"/>
          <p:cNvSpPr txBox="1">
            <a:spLocks noChangeArrowheads="1"/>
          </p:cNvSpPr>
          <p:nvPr/>
        </p:nvSpPr>
        <p:spPr bwMode="auto">
          <a:xfrm>
            <a:off x="5292725" y="6453188"/>
            <a:ext cx="345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（</a:t>
            </a:r>
            <a:r>
              <a:rPr lang="en-US" altLang="ja-JP" sz="1200"/>
              <a:t>Source – Nippon Life Insurance Company)</a:t>
            </a:r>
            <a:endParaRPr lang="ja-JP" altLang="en-US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5DBF27-2112-4809-962E-5ACAEEFE85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11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257D5CE6-DF5B-44F9-83F7-FE9739BA4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06498"/>
              </p:ext>
            </p:extLst>
          </p:nvPr>
        </p:nvGraphicFramePr>
        <p:xfrm>
          <a:off x="324296" y="2728328"/>
          <a:ext cx="8496176" cy="358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892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567738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Lesson from Japan - Negative spread problems in 1990s</a:t>
            </a:r>
          </a:p>
        </p:txBody>
      </p:sp>
      <p:pic>
        <p:nvPicPr>
          <p:cNvPr id="24579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35150"/>
            <a:ext cx="7632700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107950" y="692150"/>
            <a:ext cx="8856663" cy="1008063"/>
          </a:xfrm>
          <a:prstGeom prst="rect">
            <a:avLst/>
          </a:prstGeom>
          <a:solidFill>
            <a:schemeClr val="bg1"/>
          </a:solidFill>
          <a:ln w="9525">
            <a:solidFill>
              <a:srgbClr val="5E5EAE"/>
            </a:solidFill>
            <a:miter lim="800000"/>
            <a:headEnd/>
            <a:tailEnd/>
          </a:ln>
        </p:spPr>
        <p:txBody>
          <a:bodyPr tIns="10800" bIns="10800" anchor="ctr"/>
          <a:lstStyle>
            <a:lvl1pPr marL="193675" indent="-193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ja-JP" sz="1400" dirty="0">
                <a:latin typeface="Tahoma" panose="020B0604030504040204" pitchFamily="34" charset="0"/>
              </a:rPr>
              <a:t>After the collapse of the bubble economy, Japan experienced a long-lasting, severe investment environment with low interest rates and poor performing stock prices. This, combined with a market dominated by long-term insurance products with high guaranteed returns, led to negative spread problems in the mid 1990s, although most Japanese life insurers endured the severe business environment.</a:t>
            </a:r>
          </a:p>
        </p:txBody>
      </p:sp>
      <p:sp>
        <p:nvSpPr>
          <p:cNvPr id="24581" name="テキスト ボックス 10"/>
          <p:cNvSpPr txBox="1">
            <a:spLocks noChangeArrowheads="1"/>
          </p:cNvSpPr>
          <p:nvPr/>
        </p:nvSpPr>
        <p:spPr bwMode="auto">
          <a:xfrm>
            <a:off x="5292725" y="6453188"/>
            <a:ext cx="345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（</a:t>
            </a:r>
            <a:r>
              <a:rPr lang="en-US" altLang="ja-JP" sz="1200"/>
              <a:t>Source – Nippon Life Insurance Company)</a:t>
            </a:r>
            <a:endParaRPr lang="ja-JP" altLang="en-US" sz="1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5DBF27-2112-4809-962E-5ACAEEFE85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12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2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32" name="AutoShape 520"/>
          <p:cNvSpPr>
            <a:spLocks noChangeArrowheads="1"/>
          </p:cNvSpPr>
          <p:nvPr/>
        </p:nvSpPr>
        <p:spPr bwMode="auto">
          <a:xfrm>
            <a:off x="132009" y="1646557"/>
            <a:ext cx="1595438" cy="1140323"/>
          </a:xfrm>
          <a:prstGeom prst="roundRect">
            <a:avLst>
              <a:gd name="adj" fmla="val 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/>
            </a:pP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Reduced guaranteed interest rate</a:t>
            </a:r>
          </a:p>
        </p:txBody>
      </p:sp>
      <p:sp>
        <p:nvSpPr>
          <p:cNvPr id="218635" name="AutoShape 523"/>
          <p:cNvSpPr>
            <a:spLocks noChangeArrowheads="1"/>
          </p:cNvSpPr>
          <p:nvPr/>
        </p:nvSpPr>
        <p:spPr bwMode="auto">
          <a:xfrm>
            <a:off x="4283968" y="1646557"/>
            <a:ext cx="2160934" cy="1111515"/>
          </a:xfrm>
          <a:prstGeom prst="roundRect">
            <a:avLst>
              <a:gd name="adj" fmla="val 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/>
            </a:pP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Changed investment strategies, and enhanced risk management</a:t>
            </a:r>
          </a:p>
        </p:txBody>
      </p:sp>
      <p:sp>
        <p:nvSpPr>
          <p:cNvPr id="218636" name="AutoShape 524"/>
          <p:cNvSpPr>
            <a:spLocks noChangeArrowheads="1"/>
          </p:cNvSpPr>
          <p:nvPr/>
        </p:nvSpPr>
        <p:spPr bwMode="auto">
          <a:xfrm>
            <a:off x="6516910" y="1628800"/>
            <a:ext cx="2232596" cy="1103431"/>
          </a:xfrm>
          <a:prstGeom prst="roundRect">
            <a:avLst>
              <a:gd name="adj" fmla="val 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/>
            </a:pP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Accumulated additional policy reserves and enhanced capital</a:t>
            </a:r>
          </a:p>
        </p:txBody>
      </p:sp>
      <p:sp>
        <p:nvSpPr>
          <p:cNvPr id="218637" name="Rectangle 3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1340768"/>
            <a:ext cx="8640763" cy="2571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30000"/>
              </a:spcBef>
              <a:defRPr/>
            </a:pP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Measures to reduce Negative Spread</a:t>
            </a:r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496300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Lesson from Japan -Recovery from negative spreads</a:t>
            </a:r>
          </a:p>
        </p:txBody>
      </p:sp>
      <p:sp>
        <p:nvSpPr>
          <p:cNvPr id="26718" name="Rectangle 11"/>
          <p:cNvSpPr>
            <a:spLocks noChangeArrowheads="1"/>
          </p:cNvSpPr>
          <p:nvPr/>
        </p:nvSpPr>
        <p:spPr bwMode="auto">
          <a:xfrm>
            <a:off x="107950" y="692150"/>
            <a:ext cx="8640763" cy="576263"/>
          </a:xfrm>
          <a:prstGeom prst="rect">
            <a:avLst/>
          </a:prstGeom>
          <a:solidFill>
            <a:schemeClr val="bg1"/>
          </a:solidFill>
          <a:ln w="9525">
            <a:solidFill>
              <a:srgbClr val="5E5EAE"/>
            </a:solidFill>
            <a:miter lim="800000"/>
            <a:headEnd/>
            <a:tailEnd/>
          </a:ln>
        </p:spPr>
        <p:txBody>
          <a:bodyPr tIns="10800" bIns="10800" anchor="ctr"/>
          <a:lstStyle>
            <a:lvl1pPr marL="193675" indent="-193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ja-JP" sz="1800" dirty="0">
                <a:latin typeface="Tahoma" panose="020B0604030504040204" pitchFamily="34" charset="0"/>
              </a:rPr>
              <a:t>After more than a decade struggle, negative spread problems were overcome: </a:t>
            </a:r>
            <a:r>
              <a:rPr lang="en-US" altLang="ja-JP" sz="1800" b="1" dirty="0">
                <a:solidFill>
                  <a:srgbClr val="CC0000"/>
                </a:solidFill>
                <a:latin typeface="Tahoma" panose="020B0604030504040204" pitchFamily="34" charset="0"/>
              </a:rPr>
              <a:t>Investment return &gt; Average guaranteed interest rate</a:t>
            </a:r>
          </a:p>
        </p:txBody>
      </p:sp>
      <p:sp>
        <p:nvSpPr>
          <p:cNvPr id="2" name="AutoShape 520"/>
          <p:cNvSpPr>
            <a:spLocks noChangeArrowheads="1"/>
          </p:cNvSpPr>
          <p:nvPr/>
        </p:nvSpPr>
        <p:spPr bwMode="auto">
          <a:xfrm>
            <a:off x="2987948" y="1646557"/>
            <a:ext cx="1224012" cy="1101478"/>
          </a:xfrm>
          <a:prstGeom prst="roundRect">
            <a:avLst>
              <a:gd name="adj" fmla="val 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/>
            </a:pP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Reduced expenses</a:t>
            </a:r>
          </a:p>
        </p:txBody>
      </p:sp>
      <p:sp>
        <p:nvSpPr>
          <p:cNvPr id="18" name="AutoShape 520"/>
          <p:cNvSpPr>
            <a:spLocks noChangeArrowheads="1"/>
          </p:cNvSpPr>
          <p:nvPr/>
        </p:nvSpPr>
        <p:spPr bwMode="auto">
          <a:xfrm>
            <a:off x="1758950" y="1666996"/>
            <a:ext cx="1156866" cy="1119884"/>
          </a:xfrm>
          <a:prstGeom prst="roundRect">
            <a:avLst>
              <a:gd name="adj" fmla="val 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3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/>
            </a:pPr>
            <a:r>
              <a:rPr lang="en-US" altLang="ja-JP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Secured mortality profit</a:t>
            </a:r>
          </a:p>
        </p:txBody>
      </p:sp>
      <p:sp>
        <p:nvSpPr>
          <p:cNvPr id="19" name="テキスト ボックス 10"/>
          <p:cNvSpPr txBox="1">
            <a:spLocks noChangeArrowheads="1"/>
          </p:cNvSpPr>
          <p:nvPr/>
        </p:nvSpPr>
        <p:spPr bwMode="auto">
          <a:xfrm>
            <a:off x="5364360" y="6525344"/>
            <a:ext cx="3240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（</a:t>
            </a:r>
            <a:r>
              <a:rPr lang="en-US" altLang="ja-JP" sz="1200"/>
              <a:t>Source – Nippon Life Insurance Company)</a:t>
            </a:r>
            <a:endParaRPr lang="ja-JP" altLang="en-US" sz="1200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07255" y="2886074"/>
            <a:ext cx="8641457" cy="447771"/>
          </a:xfrm>
          <a:prstGeom prst="rect">
            <a:avLst/>
          </a:prstGeom>
          <a:solidFill>
            <a:schemeClr val="bg1"/>
          </a:solidFill>
          <a:ln w="9525">
            <a:solidFill>
              <a:srgbClr val="5E5EAE"/>
            </a:solidFill>
            <a:miter lim="800000"/>
            <a:headEnd/>
            <a:tailEnd/>
          </a:ln>
        </p:spPr>
        <p:txBody>
          <a:bodyPr tIns="10800" bIns="10800" anchor="ctr"/>
          <a:lstStyle/>
          <a:p>
            <a:pPr marL="193675" indent="-193675">
              <a:lnSpc>
                <a:spcPct val="80000"/>
              </a:lnSpc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altLang="ja-JP" dirty="0">
                <a:latin typeface="Tahoma" pitchFamily="34" charset="0"/>
              </a:rPr>
              <a:t>For the purpose of internal management, both an RBC model (</a:t>
            </a:r>
            <a:r>
              <a:rPr lang="en-US" altLang="ja-JP" b="1" dirty="0">
                <a:solidFill>
                  <a:srgbClr val="FF0000"/>
                </a:solidFill>
                <a:latin typeface="Tahoma" pitchFamily="34" charset="0"/>
              </a:rPr>
              <a:t>early warnings</a:t>
            </a:r>
            <a:r>
              <a:rPr lang="en-US" altLang="ja-JP" dirty="0">
                <a:latin typeface="Tahoma" pitchFamily="34" charset="0"/>
              </a:rPr>
              <a:t>) and an economic model (</a:t>
            </a:r>
            <a:r>
              <a:rPr lang="en-US" altLang="ja-JP" b="1" dirty="0">
                <a:solidFill>
                  <a:srgbClr val="FF0000"/>
                </a:solidFill>
                <a:latin typeface="Tahoma" pitchFamily="34" charset="0"/>
              </a:rPr>
              <a:t>long-term vision</a:t>
            </a:r>
            <a:r>
              <a:rPr lang="en-US" altLang="ja-JP" dirty="0">
                <a:latin typeface="Tahoma" pitchFamily="34" charset="0"/>
              </a:rPr>
              <a:t>) were developed and used.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32009" y="3417184"/>
            <a:ext cx="8616704" cy="3108160"/>
            <a:chOff x="132009" y="3345176"/>
            <a:chExt cx="8616704" cy="3108160"/>
          </a:xfrm>
        </p:grpSpPr>
        <p:sp>
          <p:nvSpPr>
            <p:cNvPr id="20" name="Rectangle 3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32009" y="3345176"/>
              <a:ext cx="8616704" cy="289310"/>
            </a:xfrm>
            <a:prstGeom prst="rect">
              <a:avLst/>
            </a:prstGeom>
            <a:gradFill rotWithShape="0">
              <a:gsLst>
                <a:gs pos="0">
                  <a:srgbClr val="6666FF"/>
                </a:gs>
                <a:gs pos="50000">
                  <a:srgbClr val="6699FF"/>
                </a:gs>
                <a:gs pos="100000">
                  <a:srgbClr val="6666FF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altLang="ja-JP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Regulatory Requirements and Internal Management</a:t>
              </a:r>
              <a:endPara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Text Box 364"/>
            <p:cNvSpPr txBox="1">
              <a:spLocks noChangeArrowheads="1"/>
            </p:cNvSpPr>
            <p:nvPr/>
          </p:nvSpPr>
          <p:spPr bwMode="auto">
            <a:xfrm rot="10800000">
              <a:off x="331647" y="4808139"/>
              <a:ext cx="811614" cy="156423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 lIns="36000" rIns="36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30000"/>
                </a:spcBef>
              </a:pPr>
              <a:r>
                <a:rPr lang="en-US" altLang="ja-JP" sz="1600"/>
                <a:t>Internal Management</a:t>
              </a:r>
            </a:p>
          </p:txBody>
        </p:sp>
        <p:sp>
          <p:nvSpPr>
            <p:cNvPr id="23" name="Text Box 372"/>
            <p:cNvSpPr txBox="1">
              <a:spLocks noChangeArrowheads="1"/>
            </p:cNvSpPr>
            <p:nvPr/>
          </p:nvSpPr>
          <p:spPr bwMode="auto">
            <a:xfrm>
              <a:off x="3343651" y="4808139"/>
              <a:ext cx="5260599" cy="7072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rIns="108000" anchor="ctr"/>
            <a:lstStyle>
              <a:lvl1pPr marL="2286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en-US" altLang="ja-JP" sz="1400" dirty="0">
                  <a:latin typeface="Tahoma" pitchFamily="34" charset="0"/>
                </a:rPr>
                <a:t>Assessing the amount of risk stricter than regulation requires</a:t>
              </a:r>
            </a:p>
          </p:txBody>
        </p:sp>
        <p:sp>
          <p:nvSpPr>
            <p:cNvPr id="24" name="Text Box 373"/>
            <p:cNvSpPr txBox="1">
              <a:spLocks noChangeArrowheads="1"/>
            </p:cNvSpPr>
            <p:nvPr/>
          </p:nvSpPr>
          <p:spPr bwMode="auto">
            <a:xfrm>
              <a:off x="3343651" y="5588370"/>
              <a:ext cx="5260599" cy="7840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rIns="108000" anchor="ctr"/>
            <a:lstStyle>
              <a:lvl1pPr marL="2286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en-US" altLang="ja-JP" sz="1400" dirty="0">
                  <a:latin typeface="Tahoma" pitchFamily="34" charset="0"/>
                </a:rPr>
                <a:t>Ensuring appropriateness of ALM policies from medium- and long-term perspectives</a:t>
              </a:r>
            </a:p>
          </p:txBody>
        </p:sp>
        <p:sp>
          <p:nvSpPr>
            <p:cNvPr id="26" name="Text Box 382"/>
            <p:cNvSpPr txBox="1">
              <a:spLocks noChangeArrowheads="1"/>
            </p:cNvSpPr>
            <p:nvPr/>
          </p:nvSpPr>
          <p:spPr bwMode="auto">
            <a:xfrm>
              <a:off x="3345160" y="3861369"/>
              <a:ext cx="5259090" cy="7908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000" rIns="108000" anchor="ctr"/>
            <a:lstStyle>
              <a:lvl1pPr marL="2286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en-US" altLang="ja-JP" sz="1400" dirty="0">
                  <a:latin typeface="Tahoma" pitchFamily="34" charset="0"/>
                </a:rPr>
                <a:t>Ordering early remedial actions</a:t>
              </a:r>
            </a:p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Ø"/>
              </a:pPr>
              <a:r>
                <a:rPr lang="en-US" altLang="ja-JP" sz="1400" dirty="0">
                  <a:latin typeface="Tahoma" pitchFamily="34" charset="0"/>
                </a:rPr>
                <a:t>Confirming whether business activities can be continued for one year </a:t>
              </a:r>
            </a:p>
          </p:txBody>
        </p:sp>
        <p:sp>
          <p:nvSpPr>
            <p:cNvPr id="27" name="Text Box 383"/>
            <p:cNvSpPr txBox="1">
              <a:spLocks noChangeArrowheads="1"/>
            </p:cNvSpPr>
            <p:nvPr/>
          </p:nvSpPr>
          <p:spPr bwMode="auto">
            <a:xfrm>
              <a:off x="350161" y="3859931"/>
              <a:ext cx="2848590" cy="79233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rIns="36000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ja-JP" sz="1600"/>
                <a:t>Regulatory Requirements</a:t>
              </a:r>
            </a:p>
          </p:txBody>
        </p:sp>
        <p:sp>
          <p:nvSpPr>
            <p:cNvPr id="28" name="Text Box 402"/>
            <p:cNvSpPr txBox="1">
              <a:spLocks noChangeArrowheads="1"/>
            </p:cNvSpPr>
            <p:nvPr/>
          </p:nvSpPr>
          <p:spPr bwMode="auto">
            <a:xfrm>
              <a:off x="1154357" y="4808139"/>
              <a:ext cx="2044394" cy="70822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rIns="36000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ja-JP" sz="1600"/>
                <a:t>Early warnings</a:t>
              </a:r>
            </a:p>
          </p:txBody>
        </p:sp>
        <p:sp>
          <p:nvSpPr>
            <p:cNvPr id="29" name="Text Box 403"/>
            <p:cNvSpPr txBox="1">
              <a:spLocks noChangeArrowheads="1"/>
            </p:cNvSpPr>
            <p:nvPr/>
          </p:nvSpPr>
          <p:spPr bwMode="auto">
            <a:xfrm>
              <a:off x="1154357" y="5588371"/>
              <a:ext cx="2044394" cy="77060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6000" rIns="36000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altLang="ja-JP" sz="1600"/>
                <a:t>Long-term vision</a:t>
              </a:r>
            </a:p>
          </p:txBody>
        </p:sp>
        <p:sp>
          <p:nvSpPr>
            <p:cNvPr id="31" name="AutoShape 422"/>
            <p:cNvSpPr>
              <a:spLocks noChangeArrowheads="1"/>
            </p:cNvSpPr>
            <p:nvPr/>
          </p:nvSpPr>
          <p:spPr bwMode="auto">
            <a:xfrm>
              <a:off x="1299257" y="5084315"/>
              <a:ext cx="1827574" cy="338554"/>
            </a:xfrm>
            <a:prstGeom prst="bracketPair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000" rIns="18000" anchor="ctr">
              <a:spAutoFit/>
            </a:bodyPr>
            <a:lstStyle/>
            <a:p>
              <a:pPr algn="ctr"/>
              <a:r>
                <a:rPr lang="en-US" altLang="ja-JP" sz="1600"/>
                <a:t>RBC model</a:t>
              </a:r>
            </a:p>
          </p:txBody>
        </p:sp>
        <p:sp>
          <p:nvSpPr>
            <p:cNvPr id="32" name="AutoShape 424"/>
            <p:cNvSpPr>
              <a:spLocks noChangeArrowheads="1"/>
            </p:cNvSpPr>
            <p:nvPr/>
          </p:nvSpPr>
          <p:spPr bwMode="auto">
            <a:xfrm>
              <a:off x="1226983" y="5948411"/>
              <a:ext cx="1899848" cy="338554"/>
            </a:xfrm>
            <a:prstGeom prst="bracketPair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000" rIns="18000" anchor="ctr">
              <a:spAutoFit/>
            </a:bodyPr>
            <a:lstStyle/>
            <a:p>
              <a:pPr algn="ctr"/>
              <a:r>
                <a:rPr lang="en-US" altLang="ja-JP" sz="1600"/>
                <a:t>Economic model </a:t>
              </a:r>
            </a:p>
          </p:txBody>
        </p:sp>
        <p:sp>
          <p:nvSpPr>
            <p:cNvPr id="33" name="AutoShape 422"/>
            <p:cNvSpPr>
              <a:spLocks noChangeArrowheads="1"/>
            </p:cNvSpPr>
            <p:nvPr/>
          </p:nvSpPr>
          <p:spPr bwMode="auto">
            <a:xfrm>
              <a:off x="652012" y="4230374"/>
              <a:ext cx="2254625" cy="338554"/>
            </a:xfrm>
            <a:prstGeom prst="bracketPair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18000" rIns="18000" anchor="ctr">
              <a:spAutoFit/>
            </a:bodyPr>
            <a:lstStyle/>
            <a:p>
              <a:pPr algn="ctr"/>
              <a:r>
                <a:rPr lang="en-US" altLang="ja-JP" sz="1600"/>
                <a:t>RBC model</a:t>
              </a:r>
            </a:p>
          </p:txBody>
        </p:sp>
        <p:sp>
          <p:nvSpPr>
            <p:cNvPr id="36" name="Rectangle 420"/>
            <p:cNvSpPr>
              <a:spLocks noChangeArrowheads="1"/>
            </p:cNvSpPr>
            <p:nvPr/>
          </p:nvSpPr>
          <p:spPr bwMode="auto">
            <a:xfrm>
              <a:off x="132009" y="3717032"/>
              <a:ext cx="8616703" cy="27363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ja-JP" sz="1200" b="1">
                <a:ea typeface="ＭＳ Ｐ明朝" pitchFamily="18" charset="-128"/>
              </a:endParaRPr>
            </a:p>
          </p:txBody>
        </p:sp>
      </p:grpSp>
      <p:sp>
        <p:nvSpPr>
          <p:cNvPr id="30" name="Rectangle 6">
            <a:extLst>
              <a:ext uri="{FF2B5EF4-FFF2-40B4-BE49-F238E27FC236}">
                <a16:creationId xmlns:a16="http://schemas.microsoft.com/office/drawing/2014/main" id="{449654A2-599C-44A0-B28C-38036BFB8C9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13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632" grpId="0" animBg="1"/>
      <p:bldP spid="218635" grpId="0" animBg="1"/>
      <p:bldP spid="218636" grpId="0" animBg="1"/>
      <p:bldP spid="2" grpId="0" animBg="1"/>
      <p:bldP spid="18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63513"/>
            <a:ext cx="8567738" cy="4572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 </a:t>
            </a:r>
            <a:r>
              <a:rPr lang="en-US" altLang="ja-JP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Nippon Life’s ESG Investments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107951" y="692150"/>
            <a:ext cx="8836127" cy="1800746"/>
          </a:xfrm>
          <a:prstGeom prst="rect">
            <a:avLst/>
          </a:prstGeom>
          <a:solidFill>
            <a:schemeClr val="bg1"/>
          </a:solidFill>
          <a:ln w="9525">
            <a:solidFill>
              <a:srgbClr val="5E5EAE"/>
            </a:solidFill>
            <a:miter lim="800000"/>
            <a:headEnd/>
            <a:tailEnd/>
          </a:ln>
        </p:spPr>
        <p:txBody>
          <a:bodyPr tIns="10800" bIns="10800" anchor="ctr"/>
          <a:lstStyle>
            <a:lvl1pPr marL="193675" indent="-193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ja-JP" sz="1800" dirty="0">
                <a:latin typeface="Tahoma" panose="020B0604030504040204" pitchFamily="34" charset="0"/>
              </a:rPr>
              <a:t>Investment in green bonds and other ESG bonds fits in with the fund  management philosophy of the life insurance business, which is highly social and public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ja-JP" sz="1800" dirty="0">
                <a:latin typeface="Tahoma" panose="020B0604030504040204" pitchFamily="34" charset="0"/>
              </a:rPr>
              <a:t> Cumulative investment is approximately 170 billion yen ($1.4 billion) 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ja-JP" sz="1800" dirty="0">
                <a:latin typeface="Tahoma" panose="020B0604030504040204" pitchFamily="34" charset="0"/>
              </a:rPr>
              <a:t> Signed the PRI (Principles for Responsible Investment) and set a quantitative target for investment of JPY 200 billion </a:t>
            </a:r>
          </a:p>
        </p:txBody>
      </p:sp>
      <p:sp>
        <p:nvSpPr>
          <p:cNvPr id="24581" name="テキスト ボックス 10"/>
          <p:cNvSpPr txBox="1">
            <a:spLocks noChangeArrowheads="1"/>
          </p:cNvSpPr>
          <p:nvPr/>
        </p:nvSpPr>
        <p:spPr bwMode="auto">
          <a:xfrm>
            <a:off x="5292725" y="6453188"/>
            <a:ext cx="345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（</a:t>
            </a:r>
            <a:r>
              <a:rPr lang="en-US" altLang="ja-JP" sz="1200"/>
              <a:t>Source – Nippon Life Insurance Company)</a:t>
            </a:r>
            <a:endParaRPr lang="ja-JP" altLang="en-US" sz="12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2BF523-EFD9-4BA7-8535-9A7B19DF3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597529"/>
            <a:ext cx="8836129" cy="3783799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77CD6656-17CC-4C62-AEBB-FBAC42C4F6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14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1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15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836712"/>
            <a:ext cx="5472608" cy="5832648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ja-JP" sz="2800" b="1" dirty="0"/>
              <a:t>Have a holistic vision</a:t>
            </a:r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ja-JP" sz="2800" b="1" dirty="0"/>
              <a:t>Be aware that the world is cyclical</a:t>
            </a:r>
            <a:endParaRPr lang="en-US" altLang="ja-JP" sz="2800" dirty="0"/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n"/>
            </a:pPr>
            <a:r>
              <a:rPr lang="en-US" altLang="ja-JP" sz="2800" b="1" dirty="0"/>
              <a:t>Don’t go to the extreme, otherwise you will fall</a:t>
            </a:r>
            <a:endParaRPr lang="en-US" altLang="ja-JP" sz="2800" dirty="0"/>
          </a:p>
          <a:p>
            <a:pPr lvl="1"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p"/>
            </a:pPr>
            <a:r>
              <a:rPr lang="en-US" altLang="ja-JP" sz="2400" dirty="0"/>
              <a:t>Bring the balance of yin and yang to the universe</a:t>
            </a:r>
            <a:endParaRPr lang="en-US" altLang="ja-JP" sz="2400" b="1" dirty="0"/>
          </a:p>
          <a:p>
            <a:pPr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ja-JP" sz="2800" b="1" dirty="0"/>
              <a:t>In order to manage the world, you should control yourself</a:t>
            </a:r>
            <a:endParaRPr lang="en-US" altLang="ja-JP" sz="2800" dirty="0"/>
          </a:p>
          <a:p>
            <a:pPr lvl="1">
              <a:lnSpc>
                <a:spcPct val="85000"/>
              </a:lnSpc>
              <a:spcBef>
                <a:spcPct val="25000"/>
              </a:spcBef>
              <a:spcAft>
                <a:spcPct val="20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In order to implement international standards, you should first know your own country</a:t>
            </a:r>
          </a:p>
        </p:txBody>
      </p:sp>
      <p:pic>
        <p:nvPicPr>
          <p:cNvPr id="195592" name="図 6" descr="200px-Yin_yang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052513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taogard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804042"/>
            <a:ext cx="2953072" cy="221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4" name="テキスト ボックス 10"/>
          <p:cNvSpPr txBox="1">
            <a:spLocks noChangeArrowheads="1"/>
          </p:cNvSpPr>
          <p:nvPr/>
        </p:nvSpPr>
        <p:spPr bwMode="auto">
          <a:xfrm>
            <a:off x="5867400" y="6106690"/>
            <a:ext cx="331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200"/>
              <a:t>（</a:t>
            </a:r>
            <a:r>
              <a:rPr lang="en-US" altLang="ja-JP" sz="1200"/>
              <a:t>Photo – Tao Garden, Chang Mai, Thailand)</a:t>
            </a:r>
            <a:endParaRPr lang="ja-JP" altLang="en-US" sz="1200"/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00" y="163513"/>
            <a:ext cx="8568556" cy="514027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Some words from Taoism  - yin and yang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48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5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5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93725" y="2540000"/>
            <a:ext cx="784860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5" tIns="45707" rIns="91415" bIns="45707"/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FFFF79"/>
              </a:buClr>
            </a:pPr>
            <a:endParaRPr lang="en-GB" altLang="ja-JP" sz="280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980728"/>
            <a:ext cx="8569647" cy="570106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ja-JP" sz="1600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400" dirty="0">
              <a:latin typeface="Arial Narrow" panose="020B0606020202030204" pitchFamily="34" charset="0"/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1400" dirty="0">
                <a:latin typeface="Arial Narrow" panose="020B0606020202030204" pitchFamily="34" charset="0"/>
              </a:rPr>
              <a:t>					  </a:t>
            </a: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ja-JP" altLang="en-US" sz="1400" dirty="0">
                <a:latin typeface="Arial Narrow" panose="020B0606020202030204" pitchFamily="34" charset="0"/>
              </a:rPr>
              <a:t>　　　　　　　　　</a:t>
            </a: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4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ja-JP" altLang="en-US" sz="1200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800" b="1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800" b="1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800" b="1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1600" b="1" i="1" dirty="0">
              <a:solidFill>
                <a:schemeClr val="tx2"/>
              </a:solidFill>
            </a:endParaRPr>
          </a:p>
          <a:p>
            <a:pPr marL="765175" lvl="1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ja-JP" sz="1800" b="1" i="1" dirty="0">
                <a:solidFill>
                  <a:schemeClr val="tx2"/>
                </a:solidFill>
              </a:rPr>
              <a:t>For more details on the APFF, visit </a:t>
            </a:r>
            <a:r>
              <a:rPr lang="en-US" altLang="ja-JP" sz="1800" b="1" i="1" dirty="0">
                <a:solidFill>
                  <a:srgbClr val="C00000"/>
                </a:solidFill>
              </a:rPr>
              <a:t>mackglobe.com</a:t>
            </a:r>
            <a:r>
              <a:rPr lang="en-US" altLang="ja-JP" sz="1800" b="1" i="1" dirty="0">
                <a:solidFill>
                  <a:schemeClr val="tx2"/>
                </a:solidFill>
              </a:rPr>
              <a:t>  or email</a:t>
            </a:r>
          </a:p>
          <a:p>
            <a:pPr marL="765175" lvl="1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ja-JP" sz="1800" b="1" i="1" dirty="0">
                <a:solidFill>
                  <a:schemeClr val="tx2"/>
                </a:solidFill>
              </a:rPr>
              <a:t>Makoto Okubo (</a:t>
            </a:r>
            <a:r>
              <a:rPr lang="en-US" altLang="ja-JP" sz="1800" b="1" i="1" dirty="0">
                <a:solidFill>
                  <a:srgbClr val="3D9385"/>
                </a:solidFill>
              </a:rPr>
              <a:t>m-okubo@nipponlifeglobal.com</a:t>
            </a:r>
            <a:r>
              <a:rPr lang="en-US" altLang="ja-JP" sz="1800" b="1" i="1" dirty="0">
                <a:solidFill>
                  <a:schemeClr val="tx2"/>
                </a:solidFill>
              </a:rPr>
              <a:t>)  </a:t>
            </a:r>
          </a:p>
          <a:p>
            <a:pPr marL="765175" lvl="1"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ja-JP" sz="2000" i="1" dirty="0">
              <a:solidFill>
                <a:schemeClr val="tx2"/>
              </a:solidFill>
            </a:endParaRPr>
          </a:p>
        </p:txBody>
      </p:sp>
      <p:sp>
        <p:nvSpPr>
          <p:cNvPr id="1793067" name="Rectangle 43"/>
          <p:cNvSpPr>
            <a:spLocks noChangeArrowheads="1"/>
          </p:cNvSpPr>
          <p:nvPr/>
        </p:nvSpPr>
        <p:spPr bwMode="auto">
          <a:xfrm>
            <a:off x="107950" y="115888"/>
            <a:ext cx="8064450" cy="648816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i="1" dirty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Asia Pacific Financial Forum (APFF) </a:t>
            </a:r>
            <a:endParaRPr lang="en-US" altLang="ja-JP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ea typeface="ＭＳ Ｐゴシック"/>
            </a:endParaRPr>
          </a:p>
          <a:p>
            <a:pPr eaLnBrk="1" hangingPunct="1">
              <a:defRPr/>
            </a:pPr>
            <a:r>
              <a:rPr lang="en-US" altLang="ja-JP" sz="1500" b="1" i="1" dirty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Insurers’ Long-Term Investments to Support Sustainable Growth and Development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EE01505-1EAE-4E1E-87A1-A44EFBA2AA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0755"/>
            <a:ext cx="5804525" cy="4506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7088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525658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kumimoji="1" lang="en-US" altLang="ja-JP" dirty="0"/>
              <a:t>APFF is a regional platform for </a:t>
            </a:r>
            <a:r>
              <a:rPr kumimoji="1" lang="en-US" altLang="ja-JP" dirty="0">
                <a:solidFill>
                  <a:srgbClr val="C00000"/>
                </a:solidFill>
              </a:rPr>
              <a:t>collaboration among public sector, private sector and multilateral institutions </a:t>
            </a:r>
            <a:r>
              <a:rPr kumimoji="1" lang="en-US" altLang="ja-JP" dirty="0"/>
              <a:t>to help accelerate the development and integration of financial markets and services in the APEC region.</a:t>
            </a:r>
          </a:p>
          <a:p>
            <a:pPr>
              <a:spcAft>
                <a:spcPts val="1200"/>
              </a:spcAft>
            </a:pPr>
            <a:r>
              <a:rPr lang="en-US" altLang="ja-JP" dirty="0"/>
              <a:t>APFF is an official policy initiative under the </a:t>
            </a:r>
            <a:r>
              <a:rPr lang="en-US" altLang="ja-JP" dirty="0">
                <a:solidFill>
                  <a:srgbClr val="C00000"/>
                </a:solidFill>
              </a:rPr>
              <a:t>APEC Finance Ministers’ Process</a:t>
            </a:r>
            <a:r>
              <a:rPr lang="en-US" altLang="ja-JP" dirty="0"/>
              <a:t>. It has been tasked to support the implementation of the Ministers’ </a:t>
            </a:r>
            <a:r>
              <a:rPr lang="en-US" altLang="ja-JP" dirty="0">
                <a:solidFill>
                  <a:srgbClr val="C00000"/>
                </a:solidFill>
              </a:rPr>
              <a:t>Cebu Action Plan </a:t>
            </a:r>
            <a:r>
              <a:rPr lang="en-US" altLang="ja-JP" dirty="0"/>
              <a:t>(a 10-year roadmap for the development and integration of financial markets in the region).</a:t>
            </a:r>
          </a:p>
          <a:p>
            <a:pPr>
              <a:spcAft>
                <a:spcPts val="1200"/>
              </a:spcAft>
            </a:pPr>
            <a:r>
              <a:rPr kumimoji="1" lang="en-US" altLang="ja-JP" dirty="0"/>
              <a:t>The management of APFF has been entrusted by the Finance Ministers to the private sector through the </a:t>
            </a:r>
            <a:r>
              <a:rPr kumimoji="1" lang="en-US" altLang="ja-JP" dirty="0">
                <a:solidFill>
                  <a:srgbClr val="C00000"/>
                </a:solidFill>
              </a:rPr>
              <a:t>APEC Business Advisory Council (ABAC)</a:t>
            </a:r>
            <a:r>
              <a:rPr kumimoji="1" lang="en-US" altLang="ja-JP" dirty="0"/>
              <a:t>, which reports its progress to APEC senior finance officials and ministers regularly throughout the year.</a:t>
            </a:r>
            <a:endParaRPr kumimoji="1" lang="ja-JP" altLang="en-US" dirty="0"/>
          </a:p>
        </p:txBody>
      </p:sp>
      <p:sp>
        <p:nvSpPr>
          <p:cNvPr id="6" name="Rectangle 43">
            <a:extLst>
              <a:ext uri="{FF2B5EF4-FFF2-40B4-BE49-F238E27FC236}">
                <a16:creationId xmlns:a16="http://schemas.microsoft.com/office/drawing/2014/main" id="{2DD93C41-58D1-41A5-975F-516AF337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What is APFF?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7CCF0E-ED44-4587-8170-B5C6CF9DD4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2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8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ites.ieee.org/gold/files/2015/10/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59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98" y="548680"/>
            <a:ext cx="9036496" cy="619268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516216" y="3356991"/>
            <a:ext cx="1943036" cy="1005930"/>
            <a:chOff x="5189551" y="3183070"/>
            <a:chExt cx="1943036" cy="1005930"/>
          </a:xfrm>
        </p:grpSpPr>
        <p:sp>
          <p:nvSpPr>
            <p:cNvPr id="11" name="Rectangle 10"/>
            <p:cNvSpPr/>
            <p:nvPr/>
          </p:nvSpPr>
          <p:spPr>
            <a:xfrm>
              <a:off x="5261559" y="3183071"/>
              <a:ext cx="1871028" cy="10059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189551" y="3183070"/>
              <a:ext cx="1871028" cy="1005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900" b="1" kern="1200" dirty="0"/>
                <a:t>Central banks</a:t>
              </a:r>
            </a:p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900" b="1" dirty="0"/>
                <a:t>Securities, banking, insurance regulators</a:t>
              </a:r>
            </a:p>
            <a:p>
              <a:pPr lvl="0" algn="l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900" b="1" kern="1200" dirty="0"/>
                <a:t>International regulatory organizations</a:t>
              </a:r>
              <a:endParaRPr kumimoji="1" lang="ja-JP" altLang="en-US" sz="900" b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3568" y="1988840"/>
            <a:ext cx="1810672" cy="1005929"/>
            <a:chOff x="1097012" y="1760016"/>
            <a:chExt cx="1810672" cy="1005929"/>
          </a:xfrm>
        </p:grpSpPr>
        <p:sp>
          <p:nvSpPr>
            <p:cNvPr id="14" name="Rectangle 13"/>
            <p:cNvSpPr/>
            <p:nvPr/>
          </p:nvSpPr>
          <p:spPr>
            <a:xfrm>
              <a:off x="1097012" y="1760016"/>
              <a:ext cx="1810672" cy="10059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097012" y="1760016"/>
              <a:ext cx="1810672" cy="1005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900" b="1" kern="1200" dirty="0"/>
                <a:t>Securities industry</a:t>
              </a:r>
            </a:p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900" b="1" dirty="0"/>
                <a:t>Banking (general, trade finance, secured lending, factoring)</a:t>
              </a:r>
            </a:p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900" b="1" dirty="0"/>
                <a:t>Insurance  and Pensions</a:t>
              </a:r>
            </a:p>
            <a:p>
              <a:pPr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900" b="1" dirty="0"/>
                <a:t>Asset management </a:t>
              </a:r>
            </a:p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900" b="1" dirty="0"/>
                <a:t>Business and consumer credit information</a:t>
              </a:r>
            </a:p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900" b="1" dirty="0"/>
                <a:t>Chambers of commerce</a:t>
              </a:r>
            </a:p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900" b="1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7504" y="6201252"/>
            <a:ext cx="1895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C00000"/>
                </a:solidFill>
              </a:rPr>
              <a:t>Over 150 </a:t>
            </a:r>
            <a:r>
              <a:rPr lang="en-US" altLang="ja-JP" sz="1400" b="1" dirty="0">
                <a:solidFill>
                  <a:srgbClr val="C00000"/>
                </a:solidFill>
              </a:rPr>
              <a:t>organizations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7681" y="6201988"/>
            <a:ext cx="222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C00000"/>
                </a:solidFill>
              </a:rPr>
              <a:t>Over 300 individual experts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www.iconsolutions.com/wp-content/uploads/2015/09/PSD2-roundtable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39514"/>
            <a:ext cx="1752129" cy="11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venty.com/images/Silhouettes_of_Business_Peopl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05732"/>
            <a:ext cx="2025917" cy="11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3">
            <a:extLst>
              <a:ext uri="{FF2B5EF4-FFF2-40B4-BE49-F238E27FC236}">
                <a16:creationId xmlns:a16="http://schemas.microsoft.com/office/drawing/2014/main" id="{32D540E4-9EFD-49ED-9D52-7A9B77DA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The APFF Network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CC1CBAC-23A4-41FF-86C3-B7A6D17852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3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717849"/>
            <a:ext cx="8640960" cy="544745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82935"/>
            <a:ext cx="8229600" cy="1143000"/>
          </a:xfrm>
        </p:spPr>
        <p:txBody>
          <a:bodyPr>
            <a:normAutofit fontScale="90000"/>
          </a:bodyPr>
          <a:lstStyle/>
          <a:p>
            <a:br>
              <a:rPr kumimoji="1" lang="en-US" altLang="ja-JP" sz="27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kumimoji="1" lang="en-US" altLang="ja-JP" sz="2700" b="1" dirty="0"/>
              <a:t>A Ten-Year Roadmap for the APEC Finance Ministers’ Process</a:t>
            </a:r>
            <a:br>
              <a:rPr kumimoji="1" lang="en-US" altLang="ja-JP" b="1" dirty="0"/>
            </a:br>
            <a:r>
              <a:rPr kumimoji="1" lang="en-US" altLang="ja-JP" b="1" dirty="0"/>
              <a:t> FOUR PILLARS</a:t>
            </a:r>
            <a:endParaRPr kumimoji="1" lang="ja-JP" alt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61864" y="1639341"/>
          <a:ext cx="81985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932040" y="2924944"/>
            <a:ext cx="1224136" cy="108012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3568" y="2564905"/>
            <a:ext cx="1152128" cy="1008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20272" y="4293096"/>
            <a:ext cx="1224136" cy="43204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07504" y="116632"/>
            <a:ext cx="82931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The Cebu Action Plan (CAP)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BE0DEC5E-4356-45CA-82ED-85FDF471D329}"/>
              </a:ext>
            </a:extLst>
          </p:cNvPr>
          <p:cNvSpPr/>
          <p:nvPr/>
        </p:nvSpPr>
        <p:spPr>
          <a:xfrm>
            <a:off x="683568" y="5085184"/>
            <a:ext cx="1224136" cy="43204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BD02A39-FA93-4846-ACEC-864DF09800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4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7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://www.aircraftit.com/Uploads/Vendors/CMSImages/79680/improved%20collabo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43" y="217543"/>
            <a:ext cx="7135650" cy="65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894811" y="620688"/>
            <a:ext cx="7506239" cy="6082054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00170" y="1338436"/>
            <a:ext cx="2459328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APEC Finance </a:t>
            </a:r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 Process (FMP)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4445" y="1584657"/>
            <a:ext cx="2542684" cy="2462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APEC Business </a:t>
            </a:r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Council </a:t>
            </a: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(ABAC)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4919" y="1830878"/>
            <a:ext cx="1770036" cy="830997"/>
          </a:xfrm>
          <a:prstGeom prst="rect">
            <a:avLst/>
          </a:prstGeom>
          <a:solidFill>
            <a:srgbClr val="FF99FF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Asia-Pacific</a:t>
            </a:r>
          </a:p>
          <a:p>
            <a:pPr algn="ctr"/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Forum</a:t>
            </a:r>
          </a:p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(APFF)</a:t>
            </a:r>
            <a:endParaRPr kumimoji="1" lang="ja-JP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 flipH="1">
            <a:off x="4429830" y="1584657"/>
            <a:ext cx="4" cy="246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429834" y="1728672"/>
            <a:ext cx="137461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8747" y="3426668"/>
            <a:ext cx="1152128" cy="72008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/>
              <a:t>Financial Infrastructure Development Network</a:t>
            </a:r>
            <a:endParaRPr kumimoji="1" lang="ja-JP" altLang="en-US" sz="1100" b="1" dirty="0"/>
          </a:p>
        </p:txBody>
      </p:sp>
      <p:sp>
        <p:nvSpPr>
          <p:cNvPr id="10" name="Rectangle 9"/>
          <p:cNvSpPr/>
          <p:nvPr/>
        </p:nvSpPr>
        <p:spPr>
          <a:xfrm>
            <a:off x="7673122" y="3426668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/>
              <a:t>Linkages / Structural Issues</a:t>
            </a:r>
            <a:endParaRPr kumimoji="1" lang="ja-JP" alt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6202247" y="3426668"/>
            <a:ext cx="1152128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/>
              <a:t>Insurance / Retirement Income</a:t>
            </a:r>
            <a:endParaRPr kumimoji="1" lang="ja-JP" alt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4731372" y="3423145"/>
            <a:ext cx="1152128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/>
              <a:t>Financial Market Infrastructure / Cross-Border Practices</a:t>
            </a:r>
            <a:endParaRPr kumimoji="1" lang="ja-JP" altLang="en-US" sz="1050" b="1" dirty="0"/>
          </a:p>
        </p:txBody>
      </p:sp>
      <p:sp>
        <p:nvSpPr>
          <p:cNvPr id="13" name="Rectangle 12"/>
          <p:cNvSpPr/>
          <p:nvPr/>
        </p:nvSpPr>
        <p:spPr>
          <a:xfrm>
            <a:off x="3260497" y="3426668"/>
            <a:ext cx="1152128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/>
              <a:t>Capital Markets</a:t>
            </a:r>
            <a:endParaRPr kumimoji="1" lang="ja-JP" alt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1789622" y="3426668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/>
              <a:t>Trade / Supply Chain Finance</a:t>
            </a:r>
            <a:endParaRPr kumimoji="1" lang="ja-JP" alt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1187621" y="4767200"/>
            <a:ext cx="115212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Credit Information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1" y="5279640"/>
            <a:ext cx="115212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Secured Transactions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4349" y="5830262"/>
            <a:ext cx="1152128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Asia Region Funds Passport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2202" y="4767200"/>
            <a:ext cx="1152128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b="1" dirty="0">
                <a:solidFill>
                  <a:schemeClr val="tx1"/>
                </a:solidFill>
              </a:rPr>
              <a:t>Classic repo markets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42202" y="5279640"/>
            <a:ext cx="1152128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Derivatives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3042" y="4767200"/>
            <a:ext cx="1440159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</a:rPr>
              <a:t>Retirement /Long-Term Investment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67126" y="5306275"/>
            <a:ext cx="1440159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Disaster Risk Financing /Insurance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6" idx="2"/>
          </p:cNvCxnSpPr>
          <p:nvPr/>
        </p:nvCxnSpPr>
        <p:spPr>
          <a:xfrm>
            <a:off x="4449937" y="2661875"/>
            <a:ext cx="1" cy="332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94811" y="2994620"/>
            <a:ext cx="735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0"/>
          </p:cNvCxnSpPr>
          <p:nvPr/>
        </p:nvCxnSpPr>
        <p:spPr>
          <a:xfrm>
            <a:off x="894811" y="29946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4" idx="0"/>
          </p:cNvCxnSpPr>
          <p:nvPr/>
        </p:nvCxnSpPr>
        <p:spPr>
          <a:xfrm>
            <a:off x="2365686" y="29946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3" idx="0"/>
          </p:cNvCxnSpPr>
          <p:nvPr/>
        </p:nvCxnSpPr>
        <p:spPr>
          <a:xfrm>
            <a:off x="3836561" y="29946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>
            <a:off x="5307436" y="2994620"/>
            <a:ext cx="0" cy="428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0"/>
          </p:cNvCxnSpPr>
          <p:nvPr/>
        </p:nvCxnSpPr>
        <p:spPr>
          <a:xfrm>
            <a:off x="6778311" y="29946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" idx="0"/>
          </p:cNvCxnSpPr>
          <p:nvPr/>
        </p:nvCxnSpPr>
        <p:spPr>
          <a:xfrm>
            <a:off x="8249186" y="29946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45657" y="3021113"/>
            <a:ext cx="185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>
                <a:solidFill>
                  <a:srgbClr val="C00000"/>
                </a:solidFill>
              </a:rPr>
              <a:t>APFF Work Streams</a:t>
            </a:r>
            <a:endParaRPr kumimoji="1" lang="ja-JP" altLang="en-US" sz="1600" b="1" i="1" dirty="0">
              <a:solidFill>
                <a:srgbClr val="C00000"/>
              </a:solidFill>
            </a:endParaRPr>
          </a:p>
        </p:txBody>
      </p:sp>
      <p:cxnSp>
        <p:nvCxnSpPr>
          <p:cNvPr id="32" name="Straight Connector 31"/>
          <p:cNvCxnSpPr>
            <a:endCxn id="9" idx="2"/>
          </p:cNvCxnSpPr>
          <p:nvPr/>
        </p:nvCxnSpPr>
        <p:spPr>
          <a:xfrm flipV="1">
            <a:off x="894811" y="4146748"/>
            <a:ext cx="0" cy="18253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2"/>
          </p:cNvCxnSpPr>
          <p:nvPr/>
        </p:nvCxnSpPr>
        <p:spPr>
          <a:xfrm flipV="1">
            <a:off x="3836561" y="4146748"/>
            <a:ext cx="0" cy="1863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1" idx="2"/>
          </p:cNvCxnSpPr>
          <p:nvPr/>
        </p:nvCxnSpPr>
        <p:spPr>
          <a:xfrm flipV="1">
            <a:off x="6778311" y="4146748"/>
            <a:ext cx="0" cy="1339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6" idx="1"/>
          </p:cNvCxnSpPr>
          <p:nvPr/>
        </p:nvCxnSpPr>
        <p:spPr>
          <a:xfrm>
            <a:off x="894811" y="5459660"/>
            <a:ext cx="29281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894811" y="4947220"/>
            <a:ext cx="29281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8" idx="1"/>
          </p:cNvCxnSpPr>
          <p:nvPr/>
        </p:nvCxnSpPr>
        <p:spPr>
          <a:xfrm>
            <a:off x="3836561" y="6010282"/>
            <a:ext cx="297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36561" y="6010282"/>
            <a:ext cx="297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0" idx="1"/>
          </p:cNvCxnSpPr>
          <p:nvPr/>
        </p:nvCxnSpPr>
        <p:spPr>
          <a:xfrm>
            <a:off x="3836561" y="5459660"/>
            <a:ext cx="3056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9" idx="1"/>
          </p:cNvCxnSpPr>
          <p:nvPr/>
        </p:nvCxnSpPr>
        <p:spPr>
          <a:xfrm>
            <a:off x="3836561" y="4947220"/>
            <a:ext cx="3056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2" idx="1"/>
          </p:cNvCxnSpPr>
          <p:nvPr/>
        </p:nvCxnSpPr>
        <p:spPr>
          <a:xfrm>
            <a:off x="6778311" y="5486295"/>
            <a:ext cx="1888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1" idx="1"/>
          </p:cNvCxnSpPr>
          <p:nvPr/>
        </p:nvCxnSpPr>
        <p:spPr>
          <a:xfrm>
            <a:off x="6778311" y="4983224"/>
            <a:ext cx="1747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187621" y="5792080"/>
            <a:ext cx="115212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i="1" dirty="0">
                <a:solidFill>
                  <a:schemeClr val="tx1"/>
                </a:solidFill>
              </a:rPr>
              <a:t>Accounts Receivables Finance</a:t>
            </a:r>
            <a:endParaRPr kumimoji="1" lang="ja-JP" altLang="en-US" sz="900" b="1" i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900806" y="5984496"/>
            <a:ext cx="29281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55776" y="4146748"/>
            <a:ext cx="0" cy="1837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3" idx="3"/>
          </p:cNvCxnSpPr>
          <p:nvPr/>
        </p:nvCxnSpPr>
        <p:spPr>
          <a:xfrm flipH="1" flipV="1">
            <a:off x="2339749" y="5972100"/>
            <a:ext cx="216027" cy="12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431284" y="5819700"/>
            <a:ext cx="1440159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 err="1">
                <a:solidFill>
                  <a:schemeClr val="tx1"/>
                </a:solidFill>
              </a:rPr>
              <a:t>Microinsurance</a:t>
            </a:r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45368" y="6358775"/>
            <a:ext cx="1440159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</a:rPr>
              <a:t>Disaster Risk Financing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7236296" y="5666315"/>
            <a:ext cx="20257" cy="872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9" idx="1"/>
          </p:cNvCxnSpPr>
          <p:nvPr/>
        </p:nvCxnSpPr>
        <p:spPr>
          <a:xfrm>
            <a:off x="7256553" y="6538795"/>
            <a:ext cx="1888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1"/>
          </p:cNvCxnSpPr>
          <p:nvPr/>
        </p:nvCxnSpPr>
        <p:spPr>
          <a:xfrm>
            <a:off x="7256553" y="6035724"/>
            <a:ext cx="1747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3">
            <a:extLst>
              <a:ext uri="{FF2B5EF4-FFF2-40B4-BE49-F238E27FC236}">
                <a16:creationId xmlns:a16="http://schemas.microsoft.com/office/drawing/2014/main" id="{9B5821FF-D2C4-4F3E-ACBC-2A1900B8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3513"/>
            <a:ext cx="82931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The APFF Structure</a:t>
            </a: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F7C2CFF6-84F2-40DF-AC71-BA1F7873EF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5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217443"/>
          </a:xfrm>
        </p:spPr>
        <p:txBody>
          <a:bodyPr>
            <a:normAutofit/>
          </a:bodyPr>
          <a:lstStyle/>
          <a:p>
            <a:r>
              <a:rPr kumimoji="1" lang="en-US" altLang="ja-JP" sz="2000" dirty="0"/>
              <a:t>Expanding MSMEs’ access to finance</a:t>
            </a:r>
          </a:p>
          <a:p>
            <a:r>
              <a:rPr lang="en-US" altLang="ja-JP" sz="2000" dirty="0"/>
              <a:t>Creating deep, liquid and integrated capital markets</a:t>
            </a:r>
          </a:p>
          <a:p>
            <a:r>
              <a:rPr kumimoji="1" lang="en-US" altLang="ja-JP" sz="2400" dirty="0">
                <a:solidFill>
                  <a:srgbClr val="C00000"/>
                </a:solidFill>
              </a:rPr>
              <a:t>Expanding the region’s long-term investor base</a:t>
            </a:r>
            <a:endParaRPr kumimoji="1" lang="en-US" altLang="ja-JP" sz="2000" dirty="0">
              <a:solidFill>
                <a:srgbClr val="C00000"/>
              </a:solidFill>
            </a:endParaRPr>
          </a:p>
          <a:p>
            <a:pPr lvl="1"/>
            <a:r>
              <a:rPr lang="en-US" altLang="ja-JP" sz="2000" dirty="0"/>
              <a:t>Retirement income and long-term investment</a:t>
            </a:r>
          </a:p>
          <a:p>
            <a:pPr lvl="1"/>
            <a:r>
              <a:rPr lang="en-US" altLang="ja-JP" sz="2000" dirty="0"/>
              <a:t>Islamic Infrastructure Investment Platform (I3P)</a:t>
            </a:r>
            <a:endParaRPr kumimoji="1" lang="en-US" altLang="ja-JP" sz="2000" dirty="0"/>
          </a:p>
          <a:p>
            <a:r>
              <a:rPr lang="en-US" altLang="ja-JP" sz="2400" dirty="0">
                <a:solidFill>
                  <a:srgbClr val="C00000"/>
                </a:solidFill>
              </a:rPr>
              <a:t>Fostering financially resilient communities</a:t>
            </a:r>
          </a:p>
          <a:p>
            <a:pPr lvl="1"/>
            <a:r>
              <a:rPr lang="en-US" altLang="ja-JP" sz="2000" dirty="0"/>
              <a:t>Roadmap for expanding the coverage of micro-insurance in APEC</a:t>
            </a:r>
          </a:p>
          <a:p>
            <a:pPr lvl="1"/>
            <a:r>
              <a:rPr lang="en-US" altLang="ja-JP" sz="2000" dirty="0"/>
              <a:t>Disaster risk finance and insurance</a:t>
            </a:r>
          </a:p>
          <a:p>
            <a:r>
              <a:rPr kumimoji="1" lang="en-US" altLang="ja-JP" sz="2000" dirty="0"/>
              <a:t>Dialogue and research on the future of financial regulation</a:t>
            </a:r>
            <a:endParaRPr kumimoji="1" lang="ja-JP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65088" y="4668473"/>
            <a:ext cx="1327030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dirty="0"/>
              <a:t>Strategy Session</a:t>
            </a:r>
          </a:p>
          <a:p>
            <a:pPr algn="ctr"/>
            <a:r>
              <a:rPr lang="en-US" altLang="ja-JP" sz="1350" dirty="0"/>
              <a:t>January 2017</a:t>
            </a:r>
            <a:endParaRPr lang="ja-JP" alt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3034121" y="4668473"/>
            <a:ext cx="1122423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dirty="0"/>
              <a:t>Activities</a:t>
            </a:r>
          </a:p>
          <a:p>
            <a:pPr algn="ctr"/>
            <a:r>
              <a:rPr lang="en-US" altLang="ja-JP" sz="1350" dirty="0"/>
              <a:t>Jan-July 2017</a:t>
            </a:r>
            <a:endParaRPr lang="ja-JP" alt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999558" y="4668473"/>
            <a:ext cx="1316642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dirty="0"/>
              <a:t>Drafting Session</a:t>
            </a:r>
          </a:p>
          <a:p>
            <a:pPr algn="ctr"/>
            <a:r>
              <a:rPr lang="en-US" altLang="ja-JP" sz="1350" dirty="0"/>
              <a:t>July 2017</a:t>
            </a:r>
            <a:endParaRPr lang="ja-JP" alt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167662" y="4668473"/>
            <a:ext cx="1101585" cy="5078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dirty="0"/>
              <a:t>Continuation</a:t>
            </a:r>
          </a:p>
          <a:p>
            <a:pPr algn="ctr"/>
            <a:r>
              <a:rPr lang="en-US" altLang="ja-JP" sz="1350" dirty="0"/>
              <a:t>to 2018</a:t>
            </a:r>
            <a:endParaRPr lang="ja-JP" alt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71" y="5253123"/>
            <a:ext cx="1408262" cy="1056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54" y="5247732"/>
            <a:ext cx="1415451" cy="106158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471468" y="4843158"/>
            <a:ext cx="381719" cy="135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6561411" y="4842914"/>
            <a:ext cx="381719" cy="135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4401853" y="4844828"/>
            <a:ext cx="381719" cy="135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Rectangle 43">
            <a:extLst>
              <a:ext uri="{FF2B5EF4-FFF2-40B4-BE49-F238E27FC236}">
                <a16:creationId xmlns:a16="http://schemas.microsoft.com/office/drawing/2014/main" id="{F4FFC73C-2342-4681-942D-B09412CBE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6632"/>
            <a:ext cx="8293100" cy="4572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HG丸ｺﾞｼｯｸM-PRO" pitchFamily="50" charset="-128"/>
              </a:rPr>
              <a:t>Scope of Work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B4E8054-2F5D-4521-9A4D-A82E5EB429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6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141917" y="152400"/>
            <a:ext cx="8579296" cy="502921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APFF work on retirement and long-term investment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1952" y="1700808"/>
            <a:ext cx="8470528" cy="4680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Triple wins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thru Retirement income and long-term investment</a:t>
            </a:r>
          </a:p>
          <a:p>
            <a:pPr marL="1085850" lvl="1" indent="-34290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Consumers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receive high and stable returns for long-term savings</a:t>
            </a:r>
          </a:p>
          <a:p>
            <a:pPr marL="1085850" lvl="1" indent="-34290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The financial sector</a:t>
            </a:r>
            <a:r>
              <a:rPr lang="en-US" sz="2400" dirty="0">
                <a:solidFill>
                  <a:srgbClr val="FF6699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is able to access deeper capital markets for infrastructure investment.</a:t>
            </a:r>
          </a:p>
          <a:p>
            <a:pPr marL="1085850" lvl="1" indent="-342900">
              <a:buFont typeface="Wingdings" panose="05000000000000000000" pitchFamily="2" charset="2"/>
              <a:buChar char="n"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Governments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obtain relief from large contingent fiscal liabilities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Triple gaps 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to address to achieve the above objective</a:t>
            </a:r>
          </a:p>
          <a:p>
            <a:pPr marL="1085850" lvl="1" indent="-342900">
              <a:buFont typeface="Wingdings" panose="05000000000000000000" pitchFamily="2" charset="2"/>
              <a:buChar char="n"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Pension/Protection Gap</a:t>
            </a:r>
          </a:p>
          <a:p>
            <a:pPr marL="1085850" lvl="1" indent="-342900">
              <a:buFont typeface="Wingdings" panose="05000000000000000000" pitchFamily="2" charset="2"/>
              <a:buChar char="n"/>
            </a:pPr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Infrastructure/Investment Gap</a:t>
            </a:r>
          </a:p>
          <a:p>
            <a:pPr marL="1085850" lvl="1" indent="-342900">
              <a:buFont typeface="Wingdings" panose="05000000000000000000" pitchFamily="2" charset="2"/>
              <a:buChar char="n"/>
            </a:pPr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Regulatory/Accounting Gap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</a:rPr>
              <a:t>Expanding the Region’s Long-Term Investor Base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984" y="673532"/>
            <a:ext cx="858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C0066"/>
                </a:solidFill>
              </a:rPr>
              <a:t>2017 APFF Progress Report to APEC Finance Ministers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9D783A6-18B9-4B41-A432-21A2D6E672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7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91" y="1295400"/>
            <a:ext cx="72542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 Mandatory provisions and scalable retirements systems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 Tax incentives to promote long-term saving products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 Product/distribution innovation and financial awareness</a:t>
            </a: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41917" y="152400"/>
            <a:ext cx="8579296" cy="5029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Pension/Protection Gap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F29518-7572-4368-B623-8613F80EFA0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8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1183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 Promotion of infrastructure as a defined asset class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 Increased fiscal spending by Asian sovereigns within macroeconomic parameters suitable for developing economies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 Adoption of various financing vehicles, with a broader public-private partnership (PPP) framework to promote long-term infrastructure investment  </a:t>
            </a: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141917" y="152400"/>
            <a:ext cx="8579296" cy="5029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Infrastructure/investment Gap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442A14-4C02-489F-B04F-C085485135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948488" y="1158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029585B-AC1C-4AB7-8652-2E7753E985C7}" type="slidenum">
              <a:rPr lang="en-US" altLang="ja-JP" sz="1400"/>
              <a:pPr algn="r" eaLnBrk="1" hangingPunct="1"/>
              <a:t>9</a:t>
            </a:fld>
            <a:endParaRPr lang="en-US" altLang="ja-JP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1247</Words>
  <Application>Microsoft Office PowerPoint</Application>
  <PresentationFormat>画面に合わせる (4:3)</PresentationFormat>
  <Paragraphs>239</Paragraphs>
  <Slides>16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9" baseType="lpstr">
      <vt:lpstr>HG丸ｺﾞｼｯｸM-PRO</vt:lpstr>
      <vt:lpstr>ＭＳ Ｐゴシック</vt:lpstr>
      <vt:lpstr>ＭＳ Ｐ明朝</vt:lpstr>
      <vt:lpstr>Arial</vt:lpstr>
      <vt:lpstr>Arial Black</vt:lpstr>
      <vt:lpstr>Arial Narrow</vt:lpstr>
      <vt:lpstr>Calibri</vt:lpstr>
      <vt:lpstr>Palatino Linotype</vt:lpstr>
      <vt:lpstr>Segoe UI</vt:lpstr>
      <vt:lpstr>Tahoma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 A Ten-Year Roadmap for the APEC Finance Ministers’ Process  FOUR PILLARS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野村證券(株)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APEC Finance Ministers’ Cebu Action Plan Mandate for Capital Market Development</dc:title>
  <dc:creator>722227</dc:creator>
  <cp:lastModifiedBy>Makoto Okubo</cp:lastModifiedBy>
  <cp:revision>179</cp:revision>
  <cp:lastPrinted>2016-02-08T07:01:07Z</cp:lastPrinted>
  <dcterms:created xsi:type="dcterms:W3CDTF">2015-11-25T08:42:36Z</dcterms:created>
  <dcterms:modified xsi:type="dcterms:W3CDTF">2017-09-15T06:05:00Z</dcterms:modified>
</cp:coreProperties>
</file>