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307" r:id="rId4"/>
    <p:sldId id="279" r:id="rId5"/>
    <p:sldId id="274" r:id="rId6"/>
    <p:sldId id="296" r:id="rId7"/>
    <p:sldId id="297" r:id="rId8"/>
    <p:sldId id="298" r:id="rId9"/>
    <p:sldId id="300" r:id="rId10"/>
    <p:sldId id="301" r:id="rId11"/>
    <p:sldId id="302" r:id="rId12"/>
    <p:sldId id="303" r:id="rId13"/>
    <p:sldId id="305" r:id="rId14"/>
    <p:sldId id="30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CBA"/>
    <a:srgbClr val="C0C0C0"/>
    <a:srgbClr val="969696"/>
    <a:srgbClr val="DDDDDD"/>
    <a:srgbClr val="007FAC"/>
    <a:srgbClr val="FF00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>
        <p:scale>
          <a:sx n="109" d="100"/>
          <a:sy n="109" d="100"/>
        </p:scale>
        <p:origin x="408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31" d="250"/>
        <a:sy n="231" d="25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46" cy="4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54" y="1"/>
            <a:ext cx="3038446" cy="4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06"/>
            <a:ext cx="3038446" cy="4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54" y="8831206"/>
            <a:ext cx="3038446" cy="4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1CF7012-7DFA-430A-A642-93246FC8B5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86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46" cy="4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02" y="1"/>
            <a:ext cx="3038445" cy="4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545" y="4415603"/>
            <a:ext cx="5609311" cy="418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711"/>
            <a:ext cx="3038446" cy="46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02" y="8829711"/>
            <a:ext cx="3038445" cy="46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38920CC-4792-4BF2-9229-DBD0B06C07B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9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97BB9C7A-CE0F-4690-837C-240984AD8273}" type="slidenum">
              <a:rPr lang="ja-JP" altLang="en-US" sz="1200" smtClean="0"/>
              <a:pPr eaLnBrk="1" hangingPunct="1"/>
              <a:t>1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126159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28676" name="スライド番号プレースホルダ 3"/>
          <p:cNvSpPr txBox="1">
            <a:spLocks noGrp="1"/>
          </p:cNvSpPr>
          <p:nvPr/>
        </p:nvSpPr>
        <p:spPr bwMode="auto">
          <a:xfrm>
            <a:off x="3970302" y="8829711"/>
            <a:ext cx="3038445" cy="4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4877F27-B65D-4E63-BD67-5B5079914D75}" type="slidenum">
              <a:rPr lang="ja-JP" altLang="en-US" sz="1200"/>
              <a:pPr algn="r" eaLnBrk="1" hangingPunct="1"/>
              <a:t>10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205179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29700" name="スライド番号プレースホルダ 3"/>
          <p:cNvSpPr txBox="1">
            <a:spLocks noGrp="1"/>
          </p:cNvSpPr>
          <p:nvPr/>
        </p:nvSpPr>
        <p:spPr bwMode="auto">
          <a:xfrm>
            <a:off x="3970302" y="8829711"/>
            <a:ext cx="3038445" cy="4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8D84E66-80DF-42C7-A288-411785918E46}" type="slidenum">
              <a:rPr lang="ja-JP" altLang="en-US" sz="1200"/>
              <a:pPr algn="r" eaLnBrk="1" hangingPunct="1"/>
              <a:t>11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82682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0724" name="スライド番号プレースホルダ 3"/>
          <p:cNvSpPr txBox="1">
            <a:spLocks noGrp="1"/>
          </p:cNvSpPr>
          <p:nvPr/>
        </p:nvSpPr>
        <p:spPr bwMode="auto">
          <a:xfrm>
            <a:off x="3970302" y="8829711"/>
            <a:ext cx="3038445" cy="4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F9540522-5A2A-412A-937D-0016FAFF9374}" type="slidenum">
              <a:rPr lang="ja-JP" altLang="en-US" sz="1200"/>
              <a:pPr algn="r" eaLnBrk="1" hangingPunct="1"/>
              <a:t>12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425421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935161" y="4415603"/>
            <a:ext cx="5140079" cy="4183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ja-JP" altLang="en-US"/>
          </a:p>
        </p:txBody>
      </p:sp>
      <p:sp>
        <p:nvSpPr>
          <p:cNvPr id="34820" name="スライド番号プレースホルダ 3"/>
          <p:cNvSpPr txBox="1">
            <a:spLocks noGrp="1"/>
          </p:cNvSpPr>
          <p:nvPr/>
        </p:nvSpPr>
        <p:spPr bwMode="auto">
          <a:xfrm>
            <a:off x="3971954" y="8831206"/>
            <a:ext cx="3038446" cy="4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 anchor="b"/>
          <a:lstStyle>
            <a:lvl1pPr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780AD40-5458-466B-8B79-663C2BAC8B37}" type="slidenum">
              <a:rPr kumimoji="0" lang="en-US" altLang="ja-JP" sz="1200"/>
              <a:pPr algn="r" eaLnBrk="1" hangingPunct="1"/>
              <a:t>13</a:t>
            </a:fld>
            <a:endParaRPr kumimoji="0"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778359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657225"/>
            <a:ext cx="4378325" cy="32829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683" y="4159821"/>
            <a:ext cx="5234255" cy="39429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7525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935161" y="4415603"/>
            <a:ext cx="5140079" cy="4183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/>
          <a:lstStyle/>
          <a:p>
            <a:endParaRPr lang="ja-JP" altLang="en-US"/>
          </a:p>
        </p:txBody>
      </p:sp>
      <p:sp>
        <p:nvSpPr>
          <p:cNvPr id="19460" name="スライド番号プレースホルダ 3"/>
          <p:cNvSpPr txBox="1">
            <a:spLocks noGrp="1"/>
          </p:cNvSpPr>
          <p:nvPr/>
        </p:nvSpPr>
        <p:spPr bwMode="auto">
          <a:xfrm>
            <a:off x="3971954" y="8831206"/>
            <a:ext cx="3038446" cy="4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8" tIns="45538" rIns="91078" bIns="45538" anchor="b"/>
          <a:lstStyle>
            <a:lvl1pPr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12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B7D2BDA9-C70F-4E83-B73A-1F05805F45B2}" type="slidenum">
              <a:rPr kumimoji="0" lang="en-US" altLang="ja-JP" sz="1200"/>
              <a:pPr algn="r" eaLnBrk="1" hangingPunct="1"/>
              <a:t>2</a:t>
            </a:fld>
            <a:endParaRPr kumimoji="0"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117153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9E490C04-386C-409D-8F3F-2D37AECACCC9}" type="slidenum">
              <a:rPr lang="ja-JP" altLang="en-US" sz="1200" smtClean="0"/>
              <a:pPr eaLnBrk="1" hangingPunct="1"/>
              <a:t>3</a:t>
            </a:fld>
            <a:endParaRPr lang="en-US" altLang="ja-JP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61" y="4415603"/>
            <a:ext cx="5140079" cy="4183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65666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22532" name="スライド番号プレースホルダ 3"/>
          <p:cNvSpPr txBox="1">
            <a:spLocks noGrp="1"/>
          </p:cNvSpPr>
          <p:nvPr/>
        </p:nvSpPr>
        <p:spPr bwMode="auto">
          <a:xfrm>
            <a:off x="3970302" y="8829711"/>
            <a:ext cx="3038445" cy="4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957963C-964C-49C4-A4A6-1B7FDDC39F64}" type="slidenum">
              <a:rPr lang="ja-JP" altLang="en-US" sz="1200"/>
              <a:pPr algn="r" eaLnBrk="1" hangingPunct="1"/>
              <a:t>4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244280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23556" name="スライド番号プレースホルダ 3"/>
          <p:cNvSpPr txBox="1">
            <a:spLocks noGrp="1"/>
          </p:cNvSpPr>
          <p:nvPr/>
        </p:nvSpPr>
        <p:spPr bwMode="auto">
          <a:xfrm>
            <a:off x="3970302" y="8829711"/>
            <a:ext cx="3038445" cy="4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C3BFB89C-5AF7-4921-AB81-B5F5FED0ACC1}" type="slidenum">
              <a:rPr lang="ja-JP" altLang="en-US" sz="1200"/>
              <a:pPr algn="r" eaLnBrk="1" hangingPunct="1"/>
              <a:t>5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276829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24580" name="スライド番号プレースホルダ 3"/>
          <p:cNvSpPr txBox="1">
            <a:spLocks noGrp="1"/>
          </p:cNvSpPr>
          <p:nvPr/>
        </p:nvSpPr>
        <p:spPr bwMode="auto">
          <a:xfrm>
            <a:off x="3970302" y="8829711"/>
            <a:ext cx="3038445" cy="4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E2472BD3-4681-439B-8C68-0A7A71A2D90E}" type="slidenum">
              <a:rPr lang="ja-JP" altLang="en-US" sz="1200"/>
              <a:pPr algn="r" eaLnBrk="1" hangingPunct="1"/>
              <a:t>6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195760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25604" name="スライド番号プレースホルダ 3"/>
          <p:cNvSpPr txBox="1">
            <a:spLocks noGrp="1"/>
          </p:cNvSpPr>
          <p:nvPr/>
        </p:nvSpPr>
        <p:spPr bwMode="auto">
          <a:xfrm>
            <a:off x="3970302" y="8829711"/>
            <a:ext cx="3038445" cy="4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822C032-26BF-4608-A4C8-C6189A458C37}" type="slidenum">
              <a:rPr lang="ja-JP" altLang="en-US" sz="1200"/>
              <a:pPr algn="r" eaLnBrk="1" hangingPunct="1"/>
              <a:t>7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267364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9F34D19-F9D6-4C8D-A41E-94D884BDA455}" type="slidenum">
              <a:rPr lang="ja-JP" altLang="en-US" sz="1200" smtClean="0"/>
              <a:pPr eaLnBrk="1" hangingPunct="1"/>
              <a:t>8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35667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27652" name="スライド番号プレースホルダ 3"/>
          <p:cNvSpPr txBox="1">
            <a:spLocks noGrp="1"/>
          </p:cNvSpPr>
          <p:nvPr/>
        </p:nvSpPr>
        <p:spPr bwMode="auto">
          <a:xfrm>
            <a:off x="3970302" y="8829711"/>
            <a:ext cx="3038445" cy="4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061691F-428A-40AF-859D-7FA316C3BDB0}" type="slidenum">
              <a:rPr lang="ja-JP" altLang="en-US" sz="1200"/>
              <a:pPr algn="r" eaLnBrk="1" hangingPunct="1"/>
              <a:t>9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59741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1029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1478 w 4848"/>
                  <a:gd name="T1" fmla="*/ 33607 h 432"/>
                  <a:gd name="T2" fmla="*/ 0 w 4848"/>
                  <a:gd name="T3" fmla="*/ 33607 h 432"/>
                  <a:gd name="T4" fmla="*/ 0 w 4848"/>
                  <a:gd name="T5" fmla="*/ 0 h 432"/>
                  <a:gd name="T6" fmla="*/ 11478 w 4848"/>
                  <a:gd name="T7" fmla="*/ 0 h 432"/>
                  <a:gd name="T8" fmla="*/ 11478 w 4848"/>
                  <a:gd name="T9" fmla="*/ 33607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030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31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0 w 15"/>
                    <a:gd name="T1" fmla="*/ 6 h 23"/>
                    <a:gd name="T2" fmla="*/ 28 w 15"/>
                    <a:gd name="T3" fmla="*/ 3 h 23"/>
                    <a:gd name="T4" fmla="*/ 25 w 15"/>
                    <a:gd name="T5" fmla="*/ 9 h 23"/>
                    <a:gd name="T6" fmla="*/ 10 w 15"/>
                    <a:gd name="T7" fmla="*/ 6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1032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7 h 23"/>
                    <a:gd name="T2" fmla="*/ 16 w 20"/>
                    <a:gd name="T3" fmla="*/ 3 h 23"/>
                    <a:gd name="T4" fmla="*/ 7 w 20"/>
                    <a:gd name="T5" fmla="*/ 10 h 23"/>
                    <a:gd name="T6" fmla="*/ 3 w 20"/>
                    <a:gd name="T7" fmla="*/ 7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1033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1 w 30"/>
                    <a:gd name="T1" fmla="*/ 12 h 42"/>
                    <a:gd name="T2" fmla="*/ 8 w 30"/>
                    <a:gd name="T3" fmla="*/ 7 h 42"/>
                    <a:gd name="T4" fmla="*/ 0 w 30"/>
                    <a:gd name="T5" fmla="*/ 3 h 42"/>
                    <a:gd name="T6" fmla="*/ 21 w 30"/>
                    <a:gd name="T7" fmla="*/ 2 h 42"/>
                    <a:gd name="T8" fmla="*/ 35 w 30"/>
                    <a:gd name="T9" fmla="*/ 8 h 42"/>
                    <a:gd name="T10" fmla="*/ 33 w 30"/>
                    <a:gd name="T11" fmla="*/ 11 h 42"/>
                    <a:gd name="T12" fmla="*/ 21 w 30"/>
                    <a:gd name="T13" fmla="*/ 1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034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4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4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035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10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5 h 46"/>
                    <a:gd name="T8" fmla="*/ 32 w 65"/>
                    <a:gd name="T9" fmla="*/ 12 h 46"/>
                    <a:gd name="T10" fmla="*/ 12 w 65"/>
                    <a:gd name="T11" fmla="*/ 20 h 46"/>
                    <a:gd name="T12" fmla="*/ 8 w 65"/>
                    <a:gd name="T13" fmla="*/ 8 h 46"/>
                    <a:gd name="T14" fmla="*/ 12 w 65"/>
                    <a:gd name="T15" fmla="*/ 6 h 46"/>
                    <a:gd name="T16" fmla="*/ 14 w 65"/>
                    <a:gd name="T17" fmla="*/ 1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036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12 h 47"/>
                    <a:gd name="T2" fmla="*/ 18 w 69"/>
                    <a:gd name="T3" fmla="*/ 10 h 47"/>
                    <a:gd name="T4" fmla="*/ 47 w 69"/>
                    <a:gd name="T5" fmla="*/ 1 h 47"/>
                    <a:gd name="T6" fmla="*/ 59 w 69"/>
                    <a:gd name="T7" fmla="*/ 2 h 47"/>
                    <a:gd name="T8" fmla="*/ 45 w 69"/>
                    <a:gd name="T9" fmla="*/ 7 h 47"/>
                    <a:gd name="T10" fmla="*/ 28 w 69"/>
                    <a:gd name="T11" fmla="*/ 12 h 47"/>
                    <a:gd name="T12" fmla="*/ 22 w 69"/>
                    <a:gd name="T13" fmla="*/ 18 h 47"/>
                    <a:gd name="T14" fmla="*/ 16 w 69"/>
                    <a:gd name="T15" fmla="*/ 18 h 47"/>
                    <a:gd name="T16" fmla="*/ 12 w 69"/>
                    <a:gd name="T17" fmla="*/ 15 h 47"/>
                    <a:gd name="T18" fmla="*/ 0 w 69"/>
                    <a:gd name="T19" fmla="*/ 14 h 47"/>
                    <a:gd name="T20" fmla="*/ 0 w 69"/>
                    <a:gd name="T21" fmla="*/ 1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037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7 h 277"/>
                    <a:gd name="T4" fmla="*/ 46 w 355"/>
                    <a:gd name="T5" fmla="*/ 12 h 277"/>
                    <a:gd name="T6" fmla="*/ 76 w 355"/>
                    <a:gd name="T7" fmla="*/ 20 h 277"/>
                    <a:gd name="T8" fmla="*/ 92 w 355"/>
                    <a:gd name="T9" fmla="*/ 25 h 277"/>
                    <a:gd name="T10" fmla="*/ 122 w 355"/>
                    <a:gd name="T11" fmla="*/ 37 h 277"/>
                    <a:gd name="T12" fmla="*/ 136 w 355"/>
                    <a:gd name="T13" fmla="*/ 48 h 277"/>
                    <a:gd name="T14" fmla="*/ 148 w 355"/>
                    <a:gd name="T15" fmla="*/ 50 h 277"/>
                    <a:gd name="T16" fmla="*/ 154 w 355"/>
                    <a:gd name="T17" fmla="*/ 56 h 277"/>
                    <a:gd name="T18" fmla="*/ 176 w 355"/>
                    <a:gd name="T19" fmla="*/ 58 h 277"/>
                    <a:gd name="T20" fmla="*/ 170 w 355"/>
                    <a:gd name="T21" fmla="*/ 74 h 277"/>
                    <a:gd name="T22" fmla="*/ 177 w 355"/>
                    <a:gd name="T23" fmla="*/ 84 h 277"/>
                    <a:gd name="T24" fmla="*/ 193 w 355"/>
                    <a:gd name="T25" fmla="*/ 87 h 277"/>
                    <a:gd name="T26" fmla="*/ 211 w 355"/>
                    <a:gd name="T27" fmla="*/ 89 h 277"/>
                    <a:gd name="T28" fmla="*/ 231 w 355"/>
                    <a:gd name="T29" fmla="*/ 91 h 277"/>
                    <a:gd name="T30" fmla="*/ 249 w 355"/>
                    <a:gd name="T31" fmla="*/ 90 h 277"/>
                    <a:gd name="T32" fmla="*/ 267 w 355"/>
                    <a:gd name="T33" fmla="*/ 94 h 277"/>
                    <a:gd name="T34" fmla="*/ 291 w 355"/>
                    <a:gd name="T35" fmla="*/ 97 h 277"/>
                    <a:gd name="T36" fmla="*/ 309 w 355"/>
                    <a:gd name="T37" fmla="*/ 100 h 277"/>
                    <a:gd name="T38" fmla="*/ 347 w 355"/>
                    <a:gd name="T39" fmla="*/ 100 h 277"/>
                    <a:gd name="T40" fmla="*/ 337 w 355"/>
                    <a:gd name="T41" fmla="*/ 104 h 277"/>
                    <a:gd name="T42" fmla="*/ 317 w 355"/>
                    <a:gd name="T43" fmla="*/ 102 h 277"/>
                    <a:gd name="T44" fmla="*/ 295 w 355"/>
                    <a:gd name="T45" fmla="*/ 102 h 277"/>
                    <a:gd name="T46" fmla="*/ 283 w 355"/>
                    <a:gd name="T47" fmla="*/ 100 h 277"/>
                    <a:gd name="T48" fmla="*/ 247 w 355"/>
                    <a:gd name="T49" fmla="*/ 100 h 277"/>
                    <a:gd name="T50" fmla="*/ 229 w 355"/>
                    <a:gd name="T51" fmla="*/ 98 h 277"/>
                    <a:gd name="T52" fmla="*/ 172 w 355"/>
                    <a:gd name="T53" fmla="*/ 91 h 277"/>
                    <a:gd name="T54" fmla="*/ 160 w 355"/>
                    <a:gd name="T55" fmla="*/ 82 h 277"/>
                    <a:gd name="T56" fmla="*/ 126 w 355"/>
                    <a:gd name="T57" fmla="*/ 76 h 277"/>
                    <a:gd name="T58" fmla="*/ 108 w 355"/>
                    <a:gd name="T59" fmla="*/ 71 h 277"/>
                    <a:gd name="T60" fmla="*/ 94 w 355"/>
                    <a:gd name="T61" fmla="*/ 59 h 277"/>
                    <a:gd name="T62" fmla="*/ 68 w 355"/>
                    <a:gd name="T63" fmla="*/ 40 h 277"/>
                    <a:gd name="T64" fmla="*/ 64 w 355"/>
                    <a:gd name="T65" fmla="*/ 39 h 277"/>
                    <a:gd name="T66" fmla="*/ 58 w 355"/>
                    <a:gd name="T67" fmla="*/ 37 h 277"/>
                    <a:gd name="T68" fmla="*/ 54 w 355"/>
                    <a:gd name="T69" fmla="*/ 33 h 277"/>
                    <a:gd name="T70" fmla="*/ 38 w 355"/>
                    <a:gd name="T71" fmla="*/ 22 h 277"/>
                    <a:gd name="T72" fmla="*/ 20 w 355"/>
                    <a:gd name="T73" fmla="*/ 15 h 277"/>
                    <a:gd name="T74" fmla="*/ 4 w 355"/>
                    <a:gd name="T75" fmla="*/ 8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038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4 h 206"/>
                    <a:gd name="T2" fmla="*/ 66 w 156"/>
                    <a:gd name="T3" fmla="*/ 20 h 206"/>
                    <a:gd name="T4" fmla="*/ 68 w 156"/>
                    <a:gd name="T5" fmla="*/ 19 h 206"/>
                    <a:gd name="T6" fmla="*/ 85 w 156"/>
                    <a:gd name="T7" fmla="*/ 15 h 206"/>
                    <a:gd name="T8" fmla="*/ 111 w 156"/>
                    <a:gd name="T9" fmla="*/ 8 h 206"/>
                    <a:gd name="T10" fmla="*/ 117 w 156"/>
                    <a:gd name="T11" fmla="*/ 2 h 206"/>
                    <a:gd name="T12" fmla="*/ 129 w 156"/>
                    <a:gd name="T13" fmla="*/ 0 h 206"/>
                    <a:gd name="T14" fmla="*/ 155 w 156"/>
                    <a:gd name="T15" fmla="*/ 10 h 206"/>
                    <a:gd name="T16" fmla="*/ 151 w 156"/>
                    <a:gd name="T17" fmla="*/ 15 h 206"/>
                    <a:gd name="T18" fmla="*/ 131 w 156"/>
                    <a:gd name="T19" fmla="*/ 23 h 206"/>
                    <a:gd name="T20" fmla="*/ 137 w 156"/>
                    <a:gd name="T21" fmla="*/ 33 h 206"/>
                    <a:gd name="T22" fmla="*/ 147 w 156"/>
                    <a:gd name="T23" fmla="*/ 38 h 206"/>
                    <a:gd name="T24" fmla="*/ 151 w 156"/>
                    <a:gd name="T25" fmla="*/ 45 h 206"/>
                    <a:gd name="T26" fmla="*/ 133 w 156"/>
                    <a:gd name="T27" fmla="*/ 45 h 206"/>
                    <a:gd name="T28" fmla="*/ 121 w 156"/>
                    <a:gd name="T29" fmla="*/ 51 h 206"/>
                    <a:gd name="T30" fmla="*/ 109 w 156"/>
                    <a:gd name="T31" fmla="*/ 54 h 206"/>
                    <a:gd name="T32" fmla="*/ 105 w 156"/>
                    <a:gd name="T33" fmla="*/ 70 h 206"/>
                    <a:gd name="T34" fmla="*/ 93 w 156"/>
                    <a:gd name="T35" fmla="*/ 71 h 206"/>
                    <a:gd name="T36" fmla="*/ 87 w 156"/>
                    <a:gd name="T37" fmla="*/ 71 h 206"/>
                    <a:gd name="T38" fmla="*/ 76 w 156"/>
                    <a:gd name="T39" fmla="*/ 71 h 206"/>
                    <a:gd name="T40" fmla="*/ 72 w 156"/>
                    <a:gd name="T41" fmla="*/ 66 h 206"/>
                    <a:gd name="T42" fmla="*/ 60 w 156"/>
                    <a:gd name="T43" fmla="*/ 65 h 206"/>
                    <a:gd name="T44" fmla="*/ 42 w 156"/>
                    <a:gd name="T45" fmla="*/ 68 h 206"/>
                    <a:gd name="T46" fmla="*/ 28 w 156"/>
                    <a:gd name="T47" fmla="*/ 65 h 206"/>
                    <a:gd name="T48" fmla="*/ 10 w 156"/>
                    <a:gd name="T49" fmla="*/ 52 h 206"/>
                    <a:gd name="T50" fmla="*/ 4 w 156"/>
                    <a:gd name="T51" fmla="*/ 45 h 206"/>
                    <a:gd name="T52" fmla="*/ 0 w 156"/>
                    <a:gd name="T53" fmla="*/ 41 h 206"/>
                    <a:gd name="T54" fmla="*/ 20 w 156"/>
                    <a:gd name="T55" fmla="*/ 33 h 206"/>
                    <a:gd name="T56" fmla="*/ 32 w 156"/>
                    <a:gd name="T57" fmla="*/ 36 h 206"/>
                    <a:gd name="T58" fmla="*/ 34 w 156"/>
                    <a:gd name="T59" fmla="*/ 28 h 206"/>
                    <a:gd name="T60" fmla="*/ 52 w 156"/>
                    <a:gd name="T61" fmla="*/ 24 h 206"/>
                    <a:gd name="T62" fmla="*/ 54 w 156"/>
                    <a:gd name="T63" fmla="*/ 2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039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13 h 38"/>
                    <a:gd name="T2" fmla="*/ 18 w 109"/>
                    <a:gd name="T3" fmla="*/ 4 h 38"/>
                    <a:gd name="T4" fmla="*/ 46 w 109"/>
                    <a:gd name="T5" fmla="*/ 8 h 38"/>
                    <a:gd name="T6" fmla="*/ 77 w 109"/>
                    <a:gd name="T7" fmla="*/ 6 h 38"/>
                    <a:gd name="T8" fmla="*/ 95 w 109"/>
                    <a:gd name="T9" fmla="*/ 0 h 38"/>
                    <a:gd name="T10" fmla="*/ 81 w 109"/>
                    <a:gd name="T11" fmla="*/ 11 h 38"/>
                    <a:gd name="T12" fmla="*/ 65 w 109"/>
                    <a:gd name="T13" fmla="*/ 16 h 38"/>
                    <a:gd name="T14" fmla="*/ 42 w 109"/>
                    <a:gd name="T15" fmla="*/ 13 h 38"/>
                    <a:gd name="T16" fmla="*/ 14 w 109"/>
                    <a:gd name="T17" fmla="*/ 13 h 38"/>
                    <a:gd name="T18" fmla="*/ 4 w 109"/>
                    <a:gd name="T19" fmla="*/ 1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040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6 h 104"/>
                    <a:gd name="T2" fmla="*/ 18 w 76"/>
                    <a:gd name="T3" fmla="*/ 0 h 104"/>
                    <a:gd name="T4" fmla="*/ 34 w 76"/>
                    <a:gd name="T5" fmla="*/ 6 h 104"/>
                    <a:gd name="T6" fmla="*/ 57 w 76"/>
                    <a:gd name="T7" fmla="*/ 2 h 104"/>
                    <a:gd name="T8" fmla="*/ 41 w 76"/>
                    <a:gd name="T9" fmla="*/ 12 h 104"/>
                    <a:gd name="T10" fmla="*/ 49 w 76"/>
                    <a:gd name="T11" fmla="*/ 17 h 104"/>
                    <a:gd name="T12" fmla="*/ 53 w 76"/>
                    <a:gd name="T13" fmla="*/ 21 h 104"/>
                    <a:gd name="T14" fmla="*/ 41 w 76"/>
                    <a:gd name="T15" fmla="*/ 26 h 104"/>
                    <a:gd name="T16" fmla="*/ 34 w 76"/>
                    <a:gd name="T17" fmla="*/ 21 h 104"/>
                    <a:gd name="T18" fmla="*/ 22 w 76"/>
                    <a:gd name="T19" fmla="*/ 17 h 104"/>
                    <a:gd name="T20" fmla="*/ 28 w 76"/>
                    <a:gd name="T21" fmla="*/ 23 h 104"/>
                    <a:gd name="T22" fmla="*/ 30 w 76"/>
                    <a:gd name="T23" fmla="*/ 26 h 104"/>
                    <a:gd name="T24" fmla="*/ 20 w 76"/>
                    <a:gd name="T25" fmla="*/ 36 h 104"/>
                    <a:gd name="T26" fmla="*/ 12 w 76"/>
                    <a:gd name="T27" fmla="*/ 35 h 104"/>
                    <a:gd name="T28" fmla="*/ 8 w 76"/>
                    <a:gd name="T29" fmla="*/ 32 h 104"/>
                    <a:gd name="T30" fmla="*/ 0 w 76"/>
                    <a:gd name="T31" fmla="*/ 19 h 104"/>
                    <a:gd name="T32" fmla="*/ 2 w 76"/>
                    <a:gd name="T33" fmla="*/ 10 h 104"/>
                    <a:gd name="T34" fmla="*/ 8 w 76"/>
                    <a:gd name="T35" fmla="*/ 6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041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9 h 61"/>
                    <a:gd name="T2" fmla="*/ 13 w 37"/>
                    <a:gd name="T3" fmla="*/ 0 h 61"/>
                    <a:gd name="T4" fmla="*/ 15 w 37"/>
                    <a:gd name="T5" fmla="*/ 9 h 61"/>
                    <a:gd name="T6" fmla="*/ 37 w 37"/>
                    <a:gd name="T7" fmla="*/ 13 h 61"/>
                    <a:gd name="T8" fmla="*/ 19 w 37"/>
                    <a:gd name="T9" fmla="*/ 14 h 61"/>
                    <a:gd name="T10" fmla="*/ 5 w 37"/>
                    <a:gd name="T11" fmla="*/ 20 h 61"/>
                    <a:gd name="T12" fmla="*/ 1 w 37"/>
                    <a:gd name="T13" fmla="*/ 11 h 61"/>
                    <a:gd name="T14" fmla="*/ 3 w 37"/>
                    <a:gd name="T15" fmla="*/ 9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1042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4 w 49"/>
                    <a:gd name="T3" fmla="*/ 0 h 29"/>
                    <a:gd name="T4" fmla="*/ 39 w 49"/>
                    <a:gd name="T5" fmla="*/ 6 h 29"/>
                    <a:gd name="T6" fmla="*/ 30 w 49"/>
                    <a:gd name="T7" fmla="*/ 6 h 29"/>
                    <a:gd name="T8" fmla="*/ 3 w 49"/>
                    <a:gd name="T9" fmla="*/ 6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043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9 h 48"/>
                    <a:gd name="T2" fmla="*/ 15 w 61"/>
                    <a:gd name="T3" fmla="*/ 14 h 48"/>
                    <a:gd name="T4" fmla="*/ 3 w 61"/>
                    <a:gd name="T5" fmla="*/ 11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5 h 48"/>
                    <a:gd name="T12" fmla="*/ 53 w 61"/>
                    <a:gd name="T13" fmla="*/ 11 h 48"/>
                    <a:gd name="T14" fmla="*/ 61 w 61"/>
                    <a:gd name="T15" fmla="*/ 17 h 48"/>
                    <a:gd name="T16" fmla="*/ 41 w 61"/>
                    <a:gd name="T17" fmla="*/ 19 h 48"/>
                    <a:gd name="T18" fmla="*/ 23 w 61"/>
                    <a:gd name="T19" fmla="*/ 23 h 48"/>
                    <a:gd name="T20" fmla="*/ 21 w 61"/>
                    <a:gd name="T21" fmla="*/ 19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1044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11 h 182"/>
                    <a:gd name="T2" fmla="*/ 36 w 286"/>
                    <a:gd name="T3" fmla="*/ 5 h 182"/>
                    <a:gd name="T4" fmla="*/ 26 w 286"/>
                    <a:gd name="T5" fmla="*/ 11 h 182"/>
                    <a:gd name="T6" fmla="*/ 0 w 286"/>
                    <a:gd name="T7" fmla="*/ 9 h 182"/>
                    <a:gd name="T8" fmla="*/ 10 w 286"/>
                    <a:gd name="T9" fmla="*/ 16 h 182"/>
                    <a:gd name="T10" fmla="*/ 16 w 286"/>
                    <a:gd name="T11" fmla="*/ 23 h 182"/>
                    <a:gd name="T12" fmla="*/ 24 w 286"/>
                    <a:gd name="T13" fmla="*/ 17 h 182"/>
                    <a:gd name="T14" fmla="*/ 30 w 286"/>
                    <a:gd name="T15" fmla="*/ 16 h 182"/>
                    <a:gd name="T16" fmla="*/ 48 w 286"/>
                    <a:gd name="T17" fmla="*/ 20 h 182"/>
                    <a:gd name="T18" fmla="*/ 70 w 286"/>
                    <a:gd name="T19" fmla="*/ 23 h 182"/>
                    <a:gd name="T20" fmla="*/ 88 w 286"/>
                    <a:gd name="T21" fmla="*/ 26 h 182"/>
                    <a:gd name="T22" fmla="*/ 106 w 286"/>
                    <a:gd name="T23" fmla="*/ 38 h 182"/>
                    <a:gd name="T24" fmla="*/ 104 w 286"/>
                    <a:gd name="T25" fmla="*/ 45 h 182"/>
                    <a:gd name="T26" fmla="*/ 98 w 286"/>
                    <a:gd name="T27" fmla="*/ 50 h 182"/>
                    <a:gd name="T28" fmla="*/ 122 w 286"/>
                    <a:gd name="T29" fmla="*/ 47 h 182"/>
                    <a:gd name="T30" fmla="*/ 140 w 286"/>
                    <a:gd name="T31" fmla="*/ 52 h 182"/>
                    <a:gd name="T32" fmla="*/ 168 w 286"/>
                    <a:gd name="T33" fmla="*/ 54 h 182"/>
                    <a:gd name="T34" fmla="*/ 174 w 286"/>
                    <a:gd name="T35" fmla="*/ 53 h 182"/>
                    <a:gd name="T36" fmla="*/ 168 w 286"/>
                    <a:gd name="T37" fmla="*/ 50 h 182"/>
                    <a:gd name="T38" fmla="*/ 178 w 286"/>
                    <a:gd name="T39" fmla="*/ 50 h 182"/>
                    <a:gd name="T40" fmla="*/ 186 w 286"/>
                    <a:gd name="T41" fmla="*/ 43 h 182"/>
                    <a:gd name="T42" fmla="*/ 202 w 286"/>
                    <a:gd name="T43" fmla="*/ 45 h 182"/>
                    <a:gd name="T44" fmla="*/ 214 w 286"/>
                    <a:gd name="T45" fmla="*/ 47 h 182"/>
                    <a:gd name="T46" fmla="*/ 244 w 286"/>
                    <a:gd name="T47" fmla="*/ 62 h 182"/>
                    <a:gd name="T48" fmla="*/ 262 w 286"/>
                    <a:gd name="T49" fmla="*/ 65 h 182"/>
                    <a:gd name="T50" fmla="*/ 284 w 286"/>
                    <a:gd name="T51" fmla="*/ 62 h 182"/>
                    <a:gd name="T52" fmla="*/ 268 w 286"/>
                    <a:gd name="T53" fmla="*/ 59 h 182"/>
                    <a:gd name="T54" fmla="*/ 256 w 286"/>
                    <a:gd name="T55" fmla="*/ 51 h 182"/>
                    <a:gd name="T56" fmla="*/ 250 w 286"/>
                    <a:gd name="T57" fmla="*/ 48 h 182"/>
                    <a:gd name="T58" fmla="*/ 248 w 286"/>
                    <a:gd name="T59" fmla="*/ 45 h 182"/>
                    <a:gd name="T60" fmla="*/ 236 w 286"/>
                    <a:gd name="T61" fmla="*/ 43 h 182"/>
                    <a:gd name="T62" fmla="*/ 240 w 286"/>
                    <a:gd name="T63" fmla="*/ 35 h 182"/>
                    <a:gd name="T64" fmla="*/ 220 w 286"/>
                    <a:gd name="T65" fmla="*/ 31 h 182"/>
                    <a:gd name="T66" fmla="*/ 210 w 286"/>
                    <a:gd name="T67" fmla="*/ 25 h 182"/>
                    <a:gd name="T68" fmla="*/ 190 w 286"/>
                    <a:gd name="T69" fmla="*/ 20 h 182"/>
                    <a:gd name="T70" fmla="*/ 168 w 286"/>
                    <a:gd name="T71" fmla="*/ 13 h 182"/>
                    <a:gd name="T72" fmla="*/ 156 w 286"/>
                    <a:gd name="T73" fmla="*/ 13 h 182"/>
                    <a:gd name="T74" fmla="*/ 120 w 286"/>
                    <a:gd name="T75" fmla="*/ 6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4 h 182"/>
                    <a:gd name="T82" fmla="*/ 56 w 286"/>
                    <a:gd name="T83" fmla="*/ 11 h 182"/>
                    <a:gd name="T84" fmla="*/ 46 w 286"/>
                    <a:gd name="T85" fmla="*/ 11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1045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1 h 78"/>
                    <a:gd name="T2" fmla="*/ 27 w 78"/>
                    <a:gd name="T3" fmla="*/ 22 h 78"/>
                    <a:gd name="T4" fmla="*/ 45 w 78"/>
                    <a:gd name="T5" fmla="*/ 17 h 78"/>
                    <a:gd name="T6" fmla="*/ 57 w 78"/>
                    <a:gd name="T7" fmla="*/ 11 h 78"/>
                    <a:gd name="T8" fmla="*/ 43 w 78"/>
                    <a:gd name="T9" fmla="*/ 5 h 78"/>
                    <a:gd name="T10" fmla="*/ 43 w 78"/>
                    <a:gd name="T11" fmla="*/ 2 h 78"/>
                    <a:gd name="T12" fmla="*/ 71 w 78"/>
                    <a:gd name="T13" fmla="*/ 9 h 78"/>
                    <a:gd name="T14" fmla="*/ 67 w 78"/>
                    <a:gd name="T15" fmla="*/ 21 h 78"/>
                    <a:gd name="T16" fmla="*/ 33 w 78"/>
                    <a:gd name="T17" fmla="*/ 29 h 78"/>
                    <a:gd name="T18" fmla="*/ 9 w 78"/>
                    <a:gd name="T19" fmla="*/ 25 h 78"/>
                    <a:gd name="T20" fmla="*/ 3 w 78"/>
                    <a:gd name="T21" fmla="*/ 23 h 78"/>
                    <a:gd name="T22" fmla="*/ 1 w 78"/>
                    <a:gd name="T23" fmla="*/ 21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1046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4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1047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7 h 22"/>
                    <a:gd name="T2" fmla="*/ 14 w 26"/>
                    <a:gd name="T3" fmla="*/ 0 h 22"/>
                    <a:gd name="T4" fmla="*/ 14 w 26"/>
                    <a:gd name="T5" fmla="*/ 10 h 22"/>
                    <a:gd name="T6" fmla="*/ 8 w 26"/>
                    <a:gd name="T7" fmla="*/ 7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1048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4 h 15"/>
                    <a:gd name="T2" fmla="*/ 12 w 20"/>
                    <a:gd name="T3" fmla="*/ 2 h 15"/>
                    <a:gd name="T4" fmla="*/ 9 w 20"/>
                    <a:gd name="T5" fmla="*/ 4 h 15"/>
                    <a:gd name="T6" fmla="*/ 7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1049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4 h 15"/>
                    <a:gd name="T2" fmla="*/ 10 w 20"/>
                    <a:gd name="T3" fmla="*/ 2 h 15"/>
                    <a:gd name="T4" fmla="*/ 10 w 20"/>
                    <a:gd name="T5" fmla="*/ 5 h 15"/>
                    <a:gd name="T6" fmla="*/ 7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1050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19 h 80"/>
                    <a:gd name="T2" fmla="*/ 14 w 80"/>
                    <a:gd name="T3" fmla="*/ 10 h 80"/>
                    <a:gd name="T4" fmla="*/ 26 w 80"/>
                    <a:gd name="T5" fmla="*/ 8 h 80"/>
                    <a:gd name="T6" fmla="*/ 48 w 80"/>
                    <a:gd name="T7" fmla="*/ 7 h 80"/>
                    <a:gd name="T8" fmla="*/ 58 w 80"/>
                    <a:gd name="T9" fmla="*/ 0 h 80"/>
                    <a:gd name="T10" fmla="*/ 80 w 80"/>
                    <a:gd name="T11" fmla="*/ 15 h 80"/>
                    <a:gd name="T12" fmla="*/ 70 w 80"/>
                    <a:gd name="T13" fmla="*/ 21 h 80"/>
                    <a:gd name="T14" fmla="*/ 54 w 80"/>
                    <a:gd name="T15" fmla="*/ 24 h 80"/>
                    <a:gd name="T16" fmla="*/ 48 w 80"/>
                    <a:gd name="T17" fmla="*/ 31 h 80"/>
                    <a:gd name="T18" fmla="*/ 32 w 80"/>
                    <a:gd name="T19" fmla="*/ 26 h 80"/>
                    <a:gd name="T20" fmla="*/ 38 w 80"/>
                    <a:gd name="T21" fmla="*/ 20 h 80"/>
                    <a:gd name="T22" fmla="*/ 30 w 80"/>
                    <a:gd name="T23" fmla="*/ 11 h 80"/>
                    <a:gd name="T24" fmla="*/ 20 w 80"/>
                    <a:gd name="T25" fmla="*/ 18 h 80"/>
                    <a:gd name="T26" fmla="*/ 8 w 80"/>
                    <a:gd name="T27" fmla="*/ 21 h 80"/>
                    <a:gd name="T28" fmla="*/ 0 w 80"/>
                    <a:gd name="T29" fmla="*/ 19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1051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34 h 174"/>
                    <a:gd name="T2" fmla="*/ 26 w 94"/>
                    <a:gd name="T3" fmla="*/ 46 h 174"/>
                    <a:gd name="T4" fmla="*/ 32 w 94"/>
                    <a:gd name="T5" fmla="*/ 39 h 174"/>
                    <a:gd name="T6" fmla="*/ 52 w 94"/>
                    <a:gd name="T7" fmla="*/ 37 h 174"/>
                    <a:gd name="T8" fmla="*/ 46 w 94"/>
                    <a:gd name="T9" fmla="*/ 45 h 174"/>
                    <a:gd name="T10" fmla="*/ 66 w 94"/>
                    <a:gd name="T11" fmla="*/ 46 h 174"/>
                    <a:gd name="T12" fmla="*/ 76 w 94"/>
                    <a:gd name="T13" fmla="*/ 52 h 174"/>
                    <a:gd name="T14" fmla="*/ 58 w 94"/>
                    <a:gd name="T15" fmla="*/ 54 h 174"/>
                    <a:gd name="T16" fmla="*/ 74 w 94"/>
                    <a:gd name="T17" fmla="*/ 64 h 174"/>
                    <a:gd name="T18" fmla="*/ 84 w 94"/>
                    <a:gd name="T19" fmla="*/ 56 h 174"/>
                    <a:gd name="T20" fmla="*/ 82 w 94"/>
                    <a:gd name="T21" fmla="*/ 40 h 174"/>
                    <a:gd name="T22" fmla="*/ 60 w 94"/>
                    <a:gd name="T23" fmla="*/ 38 h 174"/>
                    <a:gd name="T24" fmla="*/ 50 w 94"/>
                    <a:gd name="T25" fmla="*/ 30 h 174"/>
                    <a:gd name="T26" fmla="*/ 34 w 94"/>
                    <a:gd name="T27" fmla="*/ 30 h 174"/>
                    <a:gd name="T28" fmla="*/ 30 w 94"/>
                    <a:gd name="T29" fmla="*/ 25 h 174"/>
                    <a:gd name="T30" fmla="*/ 42 w 94"/>
                    <a:gd name="T31" fmla="*/ 16 h 174"/>
                    <a:gd name="T32" fmla="*/ 30 w 94"/>
                    <a:gd name="T33" fmla="*/ 0 h 174"/>
                    <a:gd name="T34" fmla="*/ 18 w 94"/>
                    <a:gd name="T35" fmla="*/ 8 h 174"/>
                    <a:gd name="T36" fmla="*/ 4 w 94"/>
                    <a:gd name="T37" fmla="*/ 16 h 174"/>
                    <a:gd name="T38" fmla="*/ 14 w 94"/>
                    <a:gd name="T39" fmla="*/ 28 h 174"/>
                    <a:gd name="T40" fmla="*/ 14 w 94"/>
                    <a:gd name="T41" fmla="*/ 34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1052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9 h 50"/>
                    <a:gd name="T2" fmla="*/ 12 w 32"/>
                    <a:gd name="T3" fmla="*/ 0 h 50"/>
                    <a:gd name="T4" fmla="*/ 20 w 32"/>
                    <a:gd name="T5" fmla="*/ 6 h 50"/>
                    <a:gd name="T6" fmla="*/ 22 w 32"/>
                    <a:gd name="T7" fmla="*/ 9 h 50"/>
                    <a:gd name="T8" fmla="*/ 28 w 32"/>
                    <a:gd name="T9" fmla="*/ 9 h 50"/>
                    <a:gd name="T10" fmla="*/ 32 w 32"/>
                    <a:gd name="T11" fmla="*/ 14 h 50"/>
                    <a:gd name="T12" fmla="*/ 18 w 32"/>
                    <a:gd name="T13" fmla="*/ 19 h 50"/>
                    <a:gd name="T14" fmla="*/ 6 w 32"/>
                    <a:gd name="T15" fmla="*/ 9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1053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17 h 50"/>
                    <a:gd name="T2" fmla="*/ 27 w 43"/>
                    <a:gd name="T3" fmla="*/ 7 h 50"/>
                    <a:gd name="T4" fmla="*/ 46 w 43"/>
                    <a:gd name="T5" fmla="*/ 0 h 50"/>
                    <a:gd name="T6" fmla="*/ 29 w 43"/>
                    <a:gd name="T7" fmla="*/ 11 h 50"/>
                    <a:gd name="T8" fmla="*/ 2 w 43"/>
                    <a:gd name="T9" fmla="*/ 19 h 50"/>
                    <a:gd name="T10" fmla="*/ 0 w 43"/>
                    <a:gd name="T11" fmla="*/ 17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1054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50 w 471"/>
                    <a:gd name="T1" fmla="*/ 2575 h 281"/>
                    <a:gd name="T2" fmla="*/ 177 w 471"/>
                    <a:gd name="T3" fmla="*/ 2304 h 281"/>
                    <a:gd name="T4" fmla="*/ 162 w 471"/>
                    <a:gd name="T5" fmla="*/ 2252 h 281"/>
                    <a:gd name="T6" fmla="*/ 119 w 471"/>
                    <a:gd name="T7" fmla="*/ 2008 h 281"/>
                    <a:gd name="T8" fmla="*/ 28 w 471"/>
                    <a:gd name="T9" fmla="*/ 1978 h 281"/>
                    <a:gd name="T10" fmla="*/ 0 w 471"/>
                    <a:gd name="T11" fmla="*/ 1757 h 281"/>
                    <a:gd name="T12" fmla="*/ 89 w 471"/>
                    <a:gd name="T13" fmla="*/ 1660 h 281"/>
                    <a:gd name="T14" fmla="*/ 42 w 471"/>
                    <a:gd name="T15" fmla="*/ 1518 h 281"/>
                    <a:gd name="T16" fmla="*/ 13 w 471"/>
                    <a:gd name="T17" fmla="*/ 1470 h 281"/>
                    <a:gd name="T18" fmla="*/ 208 w 471"/>
                    <a:gd name="T19" fmla="*/ 1104 h 281"/>
                    <a:gd name="T20" fmla="*/ 319 w 471"/>
                    <a:gd name="T21" fmla="*/ 887 h 281"/>
                    <a:gd name="T22" fmla="*/ 310 w 471"/>
                    <a:gd name="T23" fmla="*/ 644 h 281"/>
                    <a:gd name="T24" fmla="*/ 177 w 471"/>
                    <a:gd name="T25" fmla="*/ 394 h 281"/>
                    <a:gd name="T26" fmla="*/ 149 w 471"/>
                    <a:gd name="T27" fmla="*/ 296 h 281"/>
                    <a:gd name="T28" fmla="*/ 191 w 471"/>
                    <a:gd name="T29" fmla="*/ 330 h 281"/>
                    <a:gd name="T30" fmla="*/ 350 w 471"/>
                    <a:gd name="T31" fmla="*/ 326 h 281"/>
                    <a:gd name="T32" fmla="*/ 466 w 471"/>
                    <a:gd name="T33" fmla="*/ 100 h 281"/>
                    <a:gd name="T34" fmla="*/ 600 w 471"/>
                    <a:gd name="T35" fmla="*/ 0 h 281"/>
                    <a:gd name="T36" fmla="*/ 643 w 471"/>
                    <a:gd name="T37" fmla="*/ 19 h 281"/>
                    <a:gd name="T38" fmla="*/ 673 w 471"/>
                    <a:gd name="T39" fmla="*/ 83 h 281"/>
                    <a:gd name="T40" fmla="*/ 716 w 471"/>
                    <a:gd name="T41" fmla="*/ 47 h 281"/>
                    <a:gd name="T42" fmla="*/ 804 w 471"/>
                    <a:gd name="T43" fmla="*/ 73 h 281"/>
                    <a:gd name="T44" fmla="*/ 847 w 471"/>
                    <a:gd name="T45" fmla="*/ 83 h 281"/>
                    <a:gd name="T46" fmla="*/ 1033 w 471"/>
                    <a:gd name="T47" fmla="*/ 129 h 281"/>
                    <a:gd name="T48" fmla="*/ 1134 w 471"/>
                    <a:gd name="T49" fmla="*/ 218 h 281"/>
                    <a:gd name="T50" fmla="*/ 1223 w 471"/>
                    <a:gd name="T51" fmla="*/ 156 h 281"/>
                    <a:gd name="T52" fmla="*/ 1261 w 471"/>
                    <a:gd name="T53" fmla="*/ 129 h 281"/>
                    <a:gd name="T54" fmla="*/ 1424 w 471"/>
                    <a:gd name="T55" fmla="*/ 129 h 281"/>
                    <a:gd name="T56" fmla="*/ 1539 w 471"/>
                    <a:gd name="T57" fmla="*/ 296 h 281"/>
                    <a:gd name="T58" fmla="*/ 1688 w 471"/>
                    <a:gd name="T59" fmla="*/ 542 h 281"/>
                    <a:gd name="T60" fmla="*/ 1790 w 471"/>
                    <a:gd name="T61" fmla="*/ 644 h 281"/>
                    <a:gd name="T62" fmla="*/ 1877 w 471"/>
                    <a:gd name="T63" fmla="*/ 625 h 281"/>
                    <a:gd name="T64" fmla="*/ 1972 w 471"/>
                    <a:gd name="T65" fmla="*/ 595 h 281"/>
                    <a:gd name="T66" fmla="*/ 2119 w 471"/>
                    <a:gd name="T67" fmla="*/ 656 h 281"/>
                    <a:gd name="T68" fmla="*/ 2188 w 471"/>
                    <a:gd name="T69" fmla="*/ 744 h 281"/>
                    <a:gd name="T70" fmla="*/ 2249 w 471"/>
                    <a:gd name="T71" fmla="*/ 826 h 281"/>
                    <a:gd name="T72" fmla="*/ 2322 w 471"/>
                    <a:gd name="T73" fmla="*/ 1023 h 281"/>
                    <a:gd name="T74" fmla="*/ 2350 w 471"/>
                    <a:gd name="T75" fmla="*/ 1104 h 281"/>
                    <a:gd name="T76" fmla="*/ 2363 w 471"/>
                    <a:gd name="T77" fmla="*/ 1152 h 281"/>
                    <a:gd name="T78" fmla="*/ 2262 w 471"/>
                    <a:gd name="T79" fmla="*/ 1302 h 281"/>
                    <a:gd name="T80" fmla="*/ 2350 w 471"/>
                    <a:gd name="T81" fmla="*/ 1300 h 281"/>
                    <a:gd name="T82" fmla="*/ 2499 w 471"/>
                    <a:gd name="T83" fmla="*/ 1429 h 281"/>
                    <a:gd name="T84" fmla="*/ 2660 w 471"/>
                    <a:gd name="T85" fmla="*/ 1445 h 281"/>
                    <a:gd name="T86" fmla="*/ 2776 w 471"/>
                    <a:gd name="T87" fmla="*/ 1545 h 281"/>
                    <a:gd name="T88" fmla="*/ 2794 w 471"/>
                    <a:gd name="T89" fmla="*/ 1584 h 281"/>
                    <a:gd name="T90" fmla="*/ 2794 w 471"/>
                    <a:gd name="T91" fmla="*/ 1618 h 281"/>
                    <a:gd name="T92" fmla="*/ 2875 w 471"/>
                    <a:gd name="T93" fmla="*/ 1584 h 281"/>
                    <a:gd name="T94" fmla="*/ 2922 w 471"/>
                    <a:gd name="T95" fmla="*/ 1574 h 281"/>
                    <a:gd name="T96" fmla="*/ 3206 w 471"/>
                    <a:gd name="T97" fmla="*/ 1701 h 281"/>
                    <a:gd name="T98" fmla="*/ 3262 w 471"/>
                    <a:gd name="T99" fmla="*/ 1830 h 281"/>
                    <a:gd name="T100" fmla="*/ 3396 w 471"/>
                    <a:gd name="T101" fmla="*/ 1849 h 281"/>
                    <a:gd name="T102" fmla="*/ 3438 w 471"/>
                    <a:gd name="T103" fmla="*/ 1978 h 281"/>
                    <a:gd name="T104" fmla="*/ 3294 w 471"/>
                    <a:gd name="T105" fmla="*/ 2374 h 281"/>
                    <a:gd name="T106" fmla="*/ 3175 w 471"/>
                    <a:gd name="T107" fmla="*/ 2587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1055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13 h 844"/>
                    <a:gd name="T4" fmla="*/ 550 w 984"/>
                    <a:gd name="T5" fmla="*/ 13 h 844"/>
                    <a:gd name="T6" fmla="*/ 578 w 984"/>
                    <a:gd name="T7" fmla="*/ 48 h 844"/>
                    <a:gd name="T8" fmla="*/ 586 w 984"/>
                    <a:gd name="T9" fmla="*/ 34 h 844"/>
                    <a:gd name="T10" fmla="*/ 606 w 984"/>
                    <a:gd name="T11" fmla="*/ 26 h 844"/>
                    <a:gd name="T12" fmla="*/ 642 w 984"/>
                    <a:gd name="T13" fmla="*/ 47 h 844"/>
                    <a:gd name="T14" fmla="*/ 682 w 984"/>
                    <a:gd name="T15" fmla="*/ 36 h 844"/>
                    <a:gd name="T16" fmla="*/ 706 w 984"/>
                    <a:gd name="T17" fmla="*/ 32 h 844"/>
                    <a:gd name="T18" fmla="*/ 762 w 984"/>
                    <a:gd name="T19" fmla="*/ 2 h 844"/>
                    <a:gd name="T20" fmla="*/ 798 w 984"/>
                    <a:gd name="T21" fmla="*/ 26 h 844"/>
                    <a:gd name="T22" fmla="*/ 798 w 984"/>
                    <a:gd name="T23" fmla="*/ 48 h 844"/>
                    <a:gd name="T24" fmla="*/ 790 w 984"/>
                    <a:gd name="T25" fmla="*/ 59 h 844"/>
                    <a:gd name="T26" fmla="*/ 766 w 984"/>
                    <a:gd name="T27" fmla="*/ 60 h 844"/>
                    <a:gd name="T28" fmla="*/ 762 w 984"/>
                    <a:gd name="T29" fmla="*/ 69 h 844"/>
                    <a:gd name="T30" fmla="*/ 802 w 984"/>
                    <a:gd name="T31" fmla="*/ 84 h 844"/>
                    <a:gd name="T32" fmla="*/ 786 w 984"/>
                    <a:gd name="T33" fmla="*/ 119 h 844"/>
                    <a:gd name="T34" fmla="*/ 830 w 984"/>
                    <a:gd name="T35" fmla="*/ 153 h 844"/>
                    <a:gd name="T36" fmla="*/ 854 w 984"/>
                    <a:gd name="T37" fmla="*/ 166 h 844"/>
                    <a:gd name="T38" fmla="*/ 830 w 984"/>
                    <a:gd name="T39" fmla="*/ 166 h 844"/>
                    <a:gd name="T40" fmla="*/ 746 w 984"/>
                    <a:gd name="T41" fmla="*/ 140 h 844"/>
                    <a:gd name="T42" fmla="*/ 678 w 984"/>
                    <a:gd name="T43" fmla="*/ 149 h 844"/>
                    <a:gd name="T44" fmla="*/ 590 w 984"/>
                    <a:gd name="T45" fmla="*/ 164 h 844"/>
                    <a:gd name="T46" fmla="*/ 642 w 984"/>
                    <a:gd name="T47" fmla="*/ 215 h 844"/>
                    <a:gd name="T48" fmla="*/ 710 w 984"/>
                    <a:gd name="T49" fmla="*/ 225 h 844"/>
                    <a:gd name="T50" fmla="*/ 738 w 984"/>
                    <a:gd name="T51" fmla="*/ 203 h 844"/>
                    <a:gd name="T52" fmla="*/ 774 w 984"/>
                    <a:gd name="T53" fmla="*/ 211 h 844"/>
                    <a:gd name="T54" fmla="*/ 766 w 984"/>
                    <a:gd name="T55" fmla="*/ 234 h 844"/>
                    <a:gd name="T56" fmla="*/ 802 w 984"/>
                    <a:gd name="T57" fmla="*/ 248 h 844"/>
                    <a:gd name="T58" fmla="*/ 838 w 984"/>
                    <a:gd name="T59" fmla="*/ 244 h 844"/>
                    <a:gd name="T60" fmla="*/ 922 w 984"/>
                    <a:gd name="T61" fmla="*/ 298 h 844"/>
                    <a:gd name="T62" fmla="*/ 942 w 984"/>
                    <a:gd name="T63" fmla="*/ 306 h 844"/>
                    <a:gd name="T64" fmla="*/ 874 w 984"/>
                    <a:gd name="T65" fmla="*/ 300 h 844"/>
                    <a:gd name="T66" fmla="*/ 830 w 984"/>
                    <a:gd name="T67" fmla="*/ 280 h 844"/>
                    <a:gd name="T68" fmla="*/ 778 w 984"/>
                    <a:gd name="T69" fmla="*/ 263 h 844"/>
                    <a:gd name="T70" fmla="*/ 702 w 984"/>
                    <a:gd name="T71" fmla="*/ 245 h 844"/>
                    <a:gd name="T72" fmla="*/ 614 w 984"/>
                    <a:gd name="T73" fmla="*/ 240 h 844"/>
                    <a:gd name="T74" fmla="*/ 506 w 984"/>
                    <a:gd name="T75" fmla="*/ 220 h 844"/>
                    <a:gd name="T76" fmla="*/ 462 w 984"/>
                    <a:gd name="T77" fmla="*/ 188 h 844"/>
                    <a:gd name="T78" fmla="*/ 430 w 984"/>
                    <a:gd name="T79" fmla="*/ 171 h 844"/>
                    <a:gd name="T80" fmla="*/ 382 w 984"/>
                    <a:gd name="T81" fmla="*/ 159 h 844"/>
                    <a:gd name="T82" fmla="*/ 342 w 984"/>
                    <a:gd name="T83" fmla="*/ 136 h 844"/>
                    <a:gd name="T84" fmla="*/ 354 w 984"/>
                    <a:gd name="T85" fmla="*/ 153 h 844"/>
                    <a:gd name="T86" fmla="*/ 418 w 984"/>
                    <a:gd name="T87" fmla="*/ 183 h 844"/>
                    <a:gd name="T88" fmla="*/ 422 w 984"/>
                    <a:gd name="T89" fmla="*/ 194 h 844"/>
                    <a:gd name="T90" fmla="*/ 394 w 984"/>
                    <a:gd name="T91" fmla="*/ 184 h 844"/>
                    <a:gd name="T92" fmla="*/ 354 w 984"/>
                    <a:gd name="T93" fmla="*/ 173 h 844"/>
                    <a:gd name="T94" fmla="*/ 314 w 984"/>
                    <a:gd name="T95" fmla="*/ 149 h 844"/>
                    <a:gd name="T96" fmla="*/ 266 w 984"/>
                    <a:gd name="T97" fmla="*/ 129 h 844"/>
                    <a:gd name="T98" fmla="*/ 210 w 984"/>
                    <a:gd name="T99" fmla="*/ 116 h 844"/>
                    <a:gd name="T100" fmla="*/ 154 w 984"/>
                    <a:gd name="T101" fmla="*/ 88 h 844"/>
                    <a:gd name="T102" fmla="*/ 66 w 984"/>
                    <a:gd name="T103" fmla="*/ 25 h 844"/>
                    <a:gd name="T104" fmla="*/ 34 w 984"/>
                    <a:gd name="T105" fmla="*/ 13 h 844"/>
                    <a:gd name="T106" fmla="*/ 46 w 984"/>
                    <a:gd name="T107" fmla="*/ 8 h 844"/>
                    <a:gd name="T108" fmla="*/ 102 w 984"/>
                    <a:gd name="T109" fmla="*/ 26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1056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10 h 48"/>
                    <a:gd name="T2" fmla="*/ 10 w 36"/>
                    <a:gd name="T3" fmla="*/ 17 h 48"/>
                    <a:gd name="T4" fmla="*/ 6 w 36"/>
                    <a:gd name="T5" fmla="*/ 10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1057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7 w 36"/>
                    <a:gd name="T3" fmla="*/ 1 h 37"/>
                    <a:gd name="T4" fmla="*/ 46 w 36"/>
                    <a:gd name="T5" fmla="*/ 5 h 37"/>
                    <a:gd name="T6" fmla="*/ 8 w 36"/>
                    <a:gd name="T7" fmla="*/ 5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1058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21 h 96"/>
                    <a:gd name="T2" fmla="*/ 28 w 170"/>
                    <a:gd name="T3" fmla="*/ 11 h 96"/>
                    <a:gd name="T4" fmla="*/ 56 w 170"/>
                    <a:gd name="T5" fmla="*/ 9 h 96"/>
                    <a:gd name="T6" fmla="*/ 80 w 170"/>
                    <a:gd name="T7" fmla="*/ 4 h 96"/>
                    <a:gd name="T8" fmla="*/ 64 w 170"/>
                    <a:gd name="T9" fmla="*/ 11 h 96"/>
                    <a:gd name="T10" fmla="*/ 129 w 170"/>
                    <a:gd name="T11" fmla="*/ 21 h 96"/>
                    <a:gd name="T12" fmla="*/ 165 w 170"/>
                    <a:gd name="T13" fmla="*/ 28 h 96"/>
                    <a:gd name="T14" fmla="*/ 121 w 170"/>
                    <a:gd name="T15" fmla="*/ 33 h 96"/>
                    <a:gd name="T16" fmla="*/ 93 w 170"/>
                    <a:gd name="T17" fmla="*/ 25 h 96"/>
                    <a:gd name="T18" fmla="*/ 76 w 170"/>
                    <a:gd name="T19" fmla="*/ 23 h 96"/>
                    <a:gd name="T20" fmla="*/ 24 w 170"/>
                    <a:gd name="T21" fmla="*/ 18 h 96"/>
                    <a:gd name="T22" fmla="*/ 0 w 170"/>
                    <a:gd name="T23" fmla="*/ 2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1059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10 h 44"/>
                    <a:gd name="T6" fmla="*/ 112 w 138"/>
                    <a:gd name="T7" fmla="*/ 8 h 44"/>
                    <a:gd name="T8" fmla="*/ 108 w 138"/>
                    <a:gd name="T9" fmla="*/ 19 h 44"/>
                    <a:gd name="T10" fmla="*/ 64 w 138"/>
                    <a:gd name="T11" fmla="*/ 17 h 44"/>
                    <a:gd name="T12" fmla="*/ 0 w 138"/>
                    <a:gd name="T13" fmla="*/ 15 h 44"/>
                    <a:gd name="T14" fmla="*/ 28 w 138"/>
                    <a:gd name="T15" fmla="*/ 8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1060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9 h 42"/>
                    <a:gd name="T2" fmla="*/ 32 w 57"/>
                    <a:gd name="T3" fmla="*/ 5 h 42"/>
                    <a:gd name="T4" fmla="*/ 17 w 57"/>
                    <a:gd name="T5" fmla="*/ 9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1061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4 w 39"/>
                    <a:gd name="T1" fmla="*/ 14 h 52"/>
                    <a:gd name="T2" fmla="*/ 14 w 39"/>
                    <a:gd name="T3" fmla="*/ 0 h 52"/>
                    <a:gd name="T4" fmla="*/ 14 w 39"/>
                    <a:gd name="T5" fmla="*/ 14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1062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3 h 80"/>
                    <a:gd name="T2" fmla="*/ 20 w 44"/>
                    <a:gd name="T3" fmla="*/ 12 h 80"/>
                    <a:gd name="T4" fmla="*/ 29 w 44"/>
                    <a:gd name="T5" fmla="*/ 18 h 80"/>
                    <a:gd name="T6" fmla="*/ 41 w 44"/>
                    <a:gd name="T7" fmla="*/ 21 h 80"/>
                    <a:gd name="T8" fmla="*/ 29 w 44"/>
                    <a:gd name="T9" fmla="*/ 28 h 80"/>
                    <a:gd name="T10" fmla="*/ 0 w 44"/>
                    <a:gd name="T11" fmla="*/ 8 h 80"/>
                    <a:gd name="T12" fmla="*/ 4 w 44"/>
                    <a:gd name="T13" fmla="*/ 3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1063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595 w 323"/>
                    <a:gd name="T1" fmla="*/ 13 h 64"/>
                    <a:gd name="T2" fmla="*/ 1673 w 323"/>
                    <a:gd name="T3" fmla="*/ 75 h 64"/>
                    <a:gd name="T4" fmla="*/ 1703 w 323"/>
                    <a:gd name="T5" fmla="*/ 0 h 64"/>
                    <a:gd name="T6" fmla="*/ 1923 w 323"/>
                    <a:gd name="T7" fmla="*/ 0 h 64"/>
                    <a:gd name="T8" fmla="*/ 2085 w 323"/>
                    <a:gd name="T9" fmla="*/ 161 h 64"/>
                    <a:gd name="T10" fmla="*/ 2309 w 323"/>
                    <a:gd name="T11" fmla="*/ 95 h 64"/>
                    <a:gd name="T12" fmla="*/ 2277 w 323"/>
                    <a:gd name="T13" fmla="*/ 266 h 64"/>
                    <a:gd name="T14" fmla="*/ 2159 w 323"/>
                    <a:gd name="T15" fmla="*/ 433 h 64"/>
                    <a:gd name="T16" fmla="*/ 2135 w 323"/>
                    <a:gd name="T17" fmla="*/ 266 h 64"/>
                    <a:gd name="T18" fmla="*/ 2085 w 323"/>
                    <a:gd name="T19" fmla="*/ 286 h 64"/>
                    <a:gd name="T20" fmla="*/ 2026 w 323"/>
                    <a:gd name="T21" fmla="*/ 266 h 64"/>
                    <a:gd name="T22" fmla="*/ 1905 w 323"/>
                    <a:gd name="T23" fmla="*/ 198 h 64"/>
                    <a:gd name="T24" fmla="*/ 1654 w 323"/>
                    <a:gd name="T25" fmla="*/ 352 h 64"/>
                    <a:gd name="T26" fmla="*/ 1458 w 323"/>
                    <a:gd name="T27" fmla="*/ 413 h 64"/>
                    <a:gd name="T28" fmla="*/ 1535 w 323"/>
                    <a:gd name="T29" fmla="*/ 530 h 64"/>
                    <a:gd name="T30" fmla="*/ 1363 w 323"/>
                    <a:gd name="T31" fmla="*/ 583 h 64"/>
                    <a:gd name="T32" fmla="*/ 1223 w 323"/>
                    <a:gd name="T33" fmla="*/ 564 h 64"/>
                    <a:gd name="T34" fmla="*/ 1282 w 323"/>
                    <a:gd name="T35" fmla="*/ 530 h 64"/>
                    <a:gd name="T36" fmla="*/ 1236 w 323"/>
                    <a:gd name="T37" fmla="*/ 373 h 64"/>
                    <a:gd name="T38" fmla="*/ 1223 w 323"/>
                    <a:gd name="T39" fmla="*/ 286 h 64"/>
                    <a:gd name="T40" fmla="*/ 1146 w 323"/>
                    <a:gd name="T41" fmla="*/ 216 h 64"/>
                    <a:gd name="T42" fmla="*/ 1031 w 323"/>
                    <a:gd name="T43" fmla="*/ 252 h 64"/>
                    <a:gd name="T44" fmla="*/ 972 w 323"/>
                    <a:gd name="T45" fmla="*/ 252 h 64"/>
                    <a:gd name="T46" fmla="*/ 892 w 323"/>
                    <a:gd name="T47" fmla="*/ 231 h 64"/>
                    <a:gd name="T48" fmla="*/ 600 w 323"/>
                    <a:gd name="T49" fmla="*/ 20 h 64"/>
                    <a:gd name="T50" fmla="*/ 431 w 323"/>
                    <a:gd name="T51" fmla="*/ 130 h 64"/>
                    <a:gd name="T52" fmla="*/ 1 w 323"/>
                    <a:gd name="T53" fmla="*/ 0 h 64"/>
                    <a:gd name="T54" fmla="*/ 1595 w 323"/>
                    <a:gd name="T55" fmla="*/ 13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1064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763 w 300"/>
                    <a:gd name="T1" fmla="*/ 305 h 31"/>
                    <a:gd name="T2" fmla="*/ 222 w 300"/>
                    <a:gd name="T3" fmla="*/ 13 h 31"/>
                    <a:gd name="T4" fmla="*/ 2071 w 300"/>
                    <a:gd name="T5" fmla="*/ 0 h 31"/>
                    <a:gd name="T6" fmla="*/ 2148 w 300"/>
                    <a:gd name="T7" fmla="*/ 138 h 31"/>
                    <a:gd name="T8" fmla="*/ 1916 w 300"/>
                    <a:gd name="T9" fmla="*/ 158 h 31"/>
                    <a:gd name="T10" fmla="*/ 763 w 300"/>
                    <a:gd name="T11" fmla="*/ 305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1065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2 h 29"/>
                    <a:gd name="T2" fmla="*/ 12 w 41"/>
                    <a:gd name="T3" fmla="*/ 14 h 29"/>
                    <a:gd name="T4" fmla="*/ 0 w 41"/>
                    <a:gd name="T5" fmla="*/ 12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1066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5164 w 436"/>
                    <a:gd name="T1" fmla="*/ 71 h 152"/>
                    <a:gd name="T2" fmla="*/ 30857 w 436"/>
                    <a:gd name="T3" fmla="*/ 0 h 152"/>
                    <a:gd name="T4" fmla="*/ 29429 w 436"/>
                    <a:gd name="T5" fmla="*/ 4738 h 152"/>
                    <a:gd name="T6" fmla="*/ 28105 w 436"/>
                    <a:gd name="T7" fmla="*/ 5954 h 152"/>
                    <a:gd name="T8" fmla="*/ 27742 w 436"/>
                    <a:gd name="T9" fmla="*/ 6140 h 152"/>
                    <a:gd name="T10" fmla="*/ 26532 w 436"/>
                    <a:gd name="T11" fmla="*/ 6422 h 152"/>
                    <a:gd name="T12" fmla="*/ 25538 w 436"/>
                    <a:gd name="T13" fmla="*/ 7709 h 152"/>
                    <a:gd name="T14" fmla="*/ 25632 w 436"/>
                    <a:gd name="T15" fmla="*/ 8678 h 152"/>
                    <a:gd name="T16" fmla="*/ 25747 w 436"/>
                    <a:gd name="T17" fmla="*/ 9398 h 152"/>
                    <a:gd name="T18" fmla="*/ 25902 w 436"/>
                    <a:gd name="T19" fmla="*/ 9936 h 152"/>
                    <a:gd name="T20" fmla="*/ 25632 w 436"/>
                    <a:gd name="T21" fmla="*/ 10727 h 152"/>
                    <a:gd name="T22" fmla="*/ 24847 w 436"/>
                    <a:gd name="T23" fmla="*/ 10553 h 152"/>
                    <a:gd name="T24" fmla="*/ 24214 w 436"/>
                    <a:gd name="T25" fmla="*/ 11331 h 152"/>
                    <a:gd name="T26" fmla="*/ 24549 w 436"/>
                    <a:gd name="T27" fmla="*/ 9217 h 152"/>
                    <a:gd name="T28" fmla="*/ 23907 w 436"/>
                    <a:gd name="T29" fmla="*/ 8793 h 152"/>
                    <a:gd name="T30" fmla="*/ 24329 w 436"/>
                    <a:gd name="T31" fmla="*/ 8182 h 152"/>
                    <a:gd name="T32" fmla="*/ 24214 w 436"/>
                    <a:gd name="T33" fmla="*/ 7829 h 152"/>
                    <a:gd name="T34" fmla="*/ 22643 w 436"/>
                    <a:gd name="T35" fmla="*/ 8253 h 152"/>
                    <a:gd name="T36" fmla="*/ 22435 w 436"/>
                    <a:gd name="T37" fmla="*/ 7462 h 152"/>
                    <a:gd name="T38" fmla="*/ 21005 w 436"/>
                    <a:gd name="T39" fmla="*/ 8253 h 152"/>
                    <a:gd name="T40" fmla="*/ 22643 w 436"/>
                    <a:gd name="T41" fmla="*/ 9045 h 152"/>
                    <a:gd name="T42" fmla="*/ 21589 w 436"/>
                    <a:gd name="T43" fmla="*/ 10259 h 152"/>
                    <a:gd name="T44" fmla="*/ 22011 w 436"/>
                    <a:gd name="T45" fmla="*/ 11050 h 152"/>
                    <a:gd name="T46" fmla="*/ 22280 w 436"/>
                    <a:gd name="T47" fmla="*/ 12122 h 152"/>
                    <a:gd name="T48" fmla="*/ 21858 w 436"/>
                    <a:gd name="T49" fmla="*/ 12195 h 152"/>
                    <a:gd name="T50" fmla="*/ 22214 w 436"/>
                    <a:gd name="T51" fmla="*/ 12621 h 152"/>
                    <a:gd name="T52" fmla="*/ 21741 w 436"/>
                    <a:gd name="T53" fmla="*/ 13338 h 152"/>
                    <a:gd name="T54" fmla="*/ 0 w 436"/>
                    <a:gd name="T55" fmla="*/ 13093 h 152"/>
                    <a:gd name="T56" fmla="*/ 5164 w 436"/>
                    <a:gd name="T57" fmla="*/ 7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1067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55 h 165"/>
                    <a:gd name="T2" fmla="*/ 15 w 47"/>
                    <a:gd name="T3" fmla="*/ 38 h 165"/>
                    <a:gd name="T4" fmla="*/ 17 w 47"/>
                    <a:gd name="T5" fmla="*/ 24 h 165"/>
                    <a:gd name="T6" fmla="*/ 11 w 47"/>
                    <a:gd name="T7" fmla="*/ 14 h 165"/>
                    <a:gd name="T8" fmla="*/ 17 w 47"/>
                    <a:gd name="T9" fmla="*/ 4 h 165"/>
                    <a:gd name="T10" fmla="*/ 21 w 47"/>
                    <a:gd name="T11" fmla="*/ 0 h 165"/>
                    <a:gd name="T12" fmla="*/ 31 w 47"/>
                    <a:gd name="T13" fmla="*/ 10 h 165"/>
                    <a:gd name="T14" fmla="*/ 47 w 47"/>
                    <a:gd name="T15" fmla="*/ 35 h 165"/>
                    <a:gd name="T16" fmla="*/ 31 w 47"/>
                    <a:gd name="T17" fmla="*/ 38 h 165"/>
                    <a:gd name="T18" fmla="*/ 23 w 47"/>
                    <a:gd name="T19" fmla="*/ 44 h 165"/>
                    <a:gd name="T20" fmla="*/ 21 w 47"/>
                    <a:gd name="T21" fmla="*/ 47 h 165"/>
                    <a:gd name="T22" fmla="*/ 27 w 47"/>
                    <a:gd name="T23" fmla="*/ 47 h 165"/>
                    <a:gd name="T24" fmla="*/ 31 w 47"/>
                    <a:gd name="T25" fmla="*/ 52 h 165"/>
                    <a:gd name="T26" fmla="*/ 13 w 47"/>
                    <a:gd name="T27" fmla="*/ 52 h 165"/>
                    <a:gd name="T28" fmla="*/ 7 w 47"/>
                    <a:gd name="T29" fmla="*/ 57 h 165"/>
                    <a:gd name="T30" fmla="*/ 3 w 47"/>
                    <a:gd name="T31" fmla="*/ 54 h 165"/>
                    <a:gd name="T32" fmla="*/ 5 w 47"/>
                    <a:gd name="T33" fmla="*/ 5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1068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2 h 103"/>
                    <a:gd name="T2" fmla="*/ 30 w 138"/>
                    <a:gd name="T3" fmla="*/ 16 h 103"/>
                    <a:gd name="T4" fmla="*/ 50 w 138"/>
                    <a:gd name="T5" fmla="*/ 12 h 103"/>
                    <a:gd name="T6" fmla="*/ 54 w 138"/>
                    <a:gd name="T7" fmla="*/ 16 h 103"/>
                    <a:gd name="T8" fmla="*/ 66 w 138"/>
                    <a:gd name="T9" fmla="*/ 18 h 103"/>
                    <a:gd name="T10" fmla="*/ 80 w 138"/>
                    <a:gd name="T11" fmla="*/ 20 h 103"/>
                    <a:gd name="T12" fmla="*/ 116 w 138"/>
                    <a:gd name="T13" fmla="*/ 12 h 103"/>
                    <a:gd name="T14" fmla="*/ 130 w 138"/>
                    <a:gd name="T15" fmla="*/ 6 h 103"/>
                    <a:gd name="T16" fmla="*/ 138 w 138"/>
                    <a:gd name="T17" fmla="*/ 4 h 103"/>
                    <a:gd name="T18" fmla="*/ 106 w 138"/>
                    <a:gd name="T19" fmla="*/ 18 h 103"/>
                    <a:gd name="T20" fmla="*/ 84 w 138"/>
                    <a:gd name="T21" fmla="*/ 24 h 103"/>
                    <a:gd name="T22" fmla="*/ 66 w 138"/>
                    <a:gd name="T23" fmla="*/ 29 h 103"/>
                    <a:gd name="T24" fmla="*/ 48 w 138"/>
                    <a:gd name="T25" fmla="*/ 38 h 103"/>
                    <a:gd name="T26" fmla="*/ 26 w 138"/>
                    <a:gd name="T27" fmla="*/ 33 h 103"/>
                    <a:gd name="T28" fmla="*/ 20 w 138"/>
                    <a:gd name="T29" fmla="*/ 31 h 103"/>
                    <a:gd name="T30" fmla="*/ 22 w 138"/>
                    <a:gd name="T31" fmla="*/ 34 h 103"/>
                    <a:gd name="T32" fmla="*/ 0 w 138"/>
                    <a:gd name="T33" fmla="*/ 34 h 103"/>
                    <a:gd name="T34" fmla="*/ 10 w 138"/>
                    <a:gd name="T35" fmla="*/ 28 h 103"/>
                    <a:gd name="T36" fmla="*/ 26 w 138"/>
                    <a:gd name="T37" fmla="*/ 2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1069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3 w 188"/>
                    <a:gd name="T1" fmla="*/ 9 h 214"/>
                    <a:gd name="T2" fmla="*/ 155 w 188"/>
                    <a:gd name="T3" fmla="*/ 2 h 214"/>
                    <a:gd name="T4" fmla="*/ 165 w 188"/>
                    <a:gd name="T5" fmla="*/ 0 h 214"/>
                    <a:gd name="T6" fmla="*/ 177 w 188"/>
                    <a:gd name="T7" fmla="*/ 9 h 214"/>
                    <a:gd name="T8" fmla="*/ 183 w 188"/>
                    <a:gd name="T9" fmla="*/ 16 h 214"/>
                    <a:gd name="T10" fmla="*/ 173 w 188"/>
                    <a:gd name="T11" fmla="*/ 21 h 214"/>
                    <a:gd name="T12" fmla="*/ 165 w 188"/>
                    <a:gd name="T13" fmla="*/ 29 h 214"/>
                    <a:gd name="T14" fmla="*/ 157 w 188"/>
                    <a:gd name="T15" fmla="*/ 48 h 214"/>
                    <a:gd name="T16" fmla="*/ 139 w 188"/>
                    <a:gd name="T17" fmla="*/ 52 h 214"/>
                    <a:gd name="T18" fmla="*/ 115 w 188"/>
                    <a:gd name="T19" fmla="*/ 52 h 214"/>
                    <a:gd name="T20" fmla="*/ 107 w 188"/>
                    <a:gd name="T21" fmla="*/ 47 h 214"/>
                    <a:gd name="T22" fmla="*/ 97 w 188"/>
                    <a:gd name="T23" fmla="*/ 55 h 214"/>
                    <a:gd name="T24" fmla="*/ 90 w 188"/>
                    <a:gd name="T25" fmla="*/ 56 h 214"/>
                    <a:gd name="T26" fmla="*/ 80 w 188"/>
                    <a:gd name="T27" fmla="*/ 50 h 214"/>
                    <a:gd name="T28" fmla="*/ 58 w 188"/>
                    <a:gd name="T29" fmla="*/ 54 h 214"/>
                    <a:gd name="T30" fmla="*/ 76 w 188"/>
                    <a:gd name="T31" fmla="*/ 53 h 214"/>
                    <a:gd name="T32" fmla="*/ 78 w 188"/>
                    <a:gd name="T33" fmla="*/ 61 h 214"/>
                    <a:gd name="T34" fmla="*/ 58 w 188"/>
                    <a:gd name="T35" fmla="*/ 63 h 214"/>
                    <a:gd name="T36" fmla="*/ 34 w 188"/>
                    <a:gd name="T37" fmla="*/ 63 h 214"/>
                    <a:gd name="T38" fmla="*/ 36 w 188"/>
                    <a:gd name="T39" fmla="*/ 58 h 214"/>
                    <a:gd name="T40" fmla="*/ 46 w 188"/>
                    <a:gd name="T41" fmla="*/ 54 h 214"/>
                    <a:gd name="T42" fmla="*/ 34 w 188"/>
                    <a:gd name="T43" fmla="*/ 55 h 214"/>
                    <a:gd name="T44" fmla="*/ 26 w 188"/>
                    <a:gd name="T45" fmla="*/ 63 h 214"/>
                    <a:gd name="T46" fmla="*/ 30 w 188"/>
                    <a:gd name="T47" fmla="*/ 71 h 214"/>
                    <a:gd name="T48" fmla="*/ 14 w 188"/>
                    <a:gd name="T49" fmla="*/ 75 h 214"/>
                    <a:gd name="T50" fmla="*/ 0 w 188"/>
                    <a:gd name="T51" fmla="*/ 81 h 214"/>
                    <a:gd name="T52" fmla="*/ 8 w 188"/>
                    <a:gd name="T53" fmla="*/ 71 h 214"/>
                    <a:gd name="T54" fmla="*/ 0 w 188"/>
                    <a:gd name="T55" fmla="*/ 62 h 214"/>
                    <a:gd name="T56" fmla="*/ 14 w 188"/>
                    <a:gd name="T57" fmla="*/ 58 h 214"/>
                    <a:gd name="T58" fmla="*/ 32 w 188"/>
                    <a:gd name="T59" fmla="*/ 50 h 214"/>
                    <a:gd name="T60" fmla="*/ 44 w 188"/>
                    <a:gd name="T61" fmla="*/ 44 h 214"/>
                    <a:gd name="T62" fmla="*/ 72 w 188"/>
                    <a:gd name="T63" fmla="*/ 44 h 214"/>
                    <a:gd name="T64" fmla="*/ 84 w 188"/>
                    <a:gd name="T65" fmla="*/ 43 h 214"/>
                    <a:gd name="T66" fmla="*/ 109 w 188"/>
                    <a:gd name="T67" fmla="*/ 30 h 214"/>
                    <a:gd name="T68" fmla="*/ 115 w 188"/>
                    <a:gd name="T69" fmla="*/ 35 h 214"/>
                    <a:gd name="T70" fmla="*/ 127 w 188"/>
                    <a:gd name="T71" fmla="*/ 29 h 214"/>
                    <a:gd name="T72" fmla="*/ 145 w 188"/>
                    <a:gd name="T73" fmla="*/ 21 h 214"/>
                    <a:gd name="T74" fmla="*/ 149 w 188"/>
                    <a:gd name="T75" fmla="*/ 16 h 214"/>
                    <a:gd name="T76" fmla="*/ 143 w 188"/>
                    <a:gd name="T77" fmla="*/ 14 h 214"/>
                    <a:gd name="T78" fmla="*/ 147 w 188"/>
                    <a:gd name="T79" fmla="*/ 12 h 214"/>
                    <a:gd name="T80" fmla="*/ 153 w 188"/>
                    <a:gd name="T81" fmla="*/ 9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1070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4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1071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7 w 812"/>
                    <a:gd name="T1" fmla="*/ 9 h 564"/>
                    <a:gd name="T2" fmla="*/ 783 w 812"/>
                    <a:gd name="T3" fmla="*/ 29 h 564"/>
                    <a:gd name="T4" fmla="*/ 753 w 812"/>
                    <a:gd name="T5" fmla="*/ 45 h 564"/>
                    <a:gd name="T6" fmla="*/ 727 w 812"/>
                    <a:gd name="T7" fmla="*/ 52 h 564"/>
                    <a:gd name="T8" fmla="*/ 639 w 812"/>
                    <a:gd name="T9" fmla="*/ 66 h 564"/>
                    <a:gd name="T10" fmla="*/ 637 w 812"/>
                    <a:gd name="T11" fmla="*/ 78 h 564"/>
                    <a:gd name="T12" fmla="*/ 609 w 812"/>
                    <a:gd name="T13" fmla="*/ 84 h 564"/>
                    <a:gd name="T14" fmla="*/ 625 w 812"/>
                    <a:gd name="T15" fmla="*/ 66 h 564"/>
                    <a:gd name="T16" fmla="*/ 581 w 812"/>
                    <a:gd name="T17" fmla="*/ 69 h 564"/>
                    <a:gd name="T18" fmla="*/ 561 w 812"/>
                    <a:gd name="T19" fmla="*/ 80 h 564"/>
                    <a:gd name="T20" fmla="*/ 601 w 812"/>
                    <a:gd name="T21" fmla="*/ 103 h 564"/>
                    <a:gd name="T22" fmla="*/ 599 w 812"/>
                    <a:gd name="T23" fmla="*/ 135 h 564"/>
                    <a:gd name="T24" fmla="*/ 547 w 812"/>
                    <a:gd name="T25" fmla="*/ 150 h 564"/>
                    <a:gd name="T26" fmla="*/ 527 w 812"/>
                    <a:gd name="T27" fmla="*/ 143 h 564"/>
                    <a:gd name="T28" fmla="*/ 487 w 812"/>
                    <a:gd name="T29" fmla="*/ 128 h 564"/>
                    <a:gd name="T30" fmla="*/ 467 w 812"/>
                    <a:gd name="T31" fmla="*/ 128 h 564"/>
                    <a:gd name="T32" fmla="*/ 455 w 812"/>
                    <a:gd name="T33" fmla="*/ 146 h 564"/>
                    <a:gd name="T34" fmla="*/ 505 w 812"/>
                    <a:gd name="T35" fmla="*/ 171 h 564"/>
                    <a:gd name="T36" fmla="*/ 515 w 812"/>
                    <a:gd name="T37" fmla="*/ 193 h 564"/>
                    <a:gd name="T38" fmla="*/ 531 w 812"/>
                    <a:gd name="T39" fmla="*/ 206 h 564"/>
                    <a:gd name="T40" fmla="*/ 497 w 812"/>
                    <a:gd name="T41" fmla="*/ 201 h 564"/>
                    <a:gd name="T42" fmla="*/ 475 w 812"/>
                    <a:gd name="T43" fmla="*/ 191 h 564"/>
                    <a:gd name="T44" fmla="*/ 427 w 812"/>
                    <a:gd name="T45" fmla="*/ 156 h 564"/>
                    <a:gd name="T46" fmla="*/ 431 w 812"/>
                    <a:gd name="T47" fmla="*/ 114 h 564"/>
                    <a:gd name="T48" fmla="*/ 427 w 812"/>
                    <a:gd name="T49" fmla="*/ 98 h 564"/>
                    <a:gd name="T50" fmla="*/ 417 w 812"/>
                    <a:gd name="T51" fmla="*/ 102 h 564"/>
                    <a:gd name="T52" fmla="*/ 386 w 812"/>
                    <a:gd name="T53" fmla="*/ 98 h 564"/>
                    <a:gd name="T54" fmla="*/ 360 w 812"/>
                    <a:gd name="T55" fmla="*/ 62 h 564"/>
                    <a:gd name="T56" fmla="*/ 330 w 812"/>
                    <a:gd name="T57" fmla="*/ 61 h 564"/>
                    <a:gd name="T58" fmla="*/ 288 w 812"/>
                    <a:gd name="T59" fmla="*/ 64 h 564"/>
                    <a:gd name="T60" fmla="*/ 242 w 812"/>
                    <a:gd name="T61" fmla="*/ 86 h 564"/>
                    <a:gd name="T62" fmla="*/ 196 w 812"/>
                    <a:gd name="T63" fmla="*/ 98 h 564"/>
                    <a:gd name="T64" fmla="*/ 184 w 812"/>
                    <a:gd name="T65" fmla="*/ 101 h 564"/>
                    <a:gd name="T66" fmla="*/ 160 w 812"/>
                    <a:gd name="T67" fmla="*/ 120 h 564"/>
                    <a:gd name="T68" fmla="*/ 152 w 812"/>
                    <a:gd name="T69" fmla="*/ 131 h 564"/>
                    <a:gd name="T70" fmla="*/ 128 w 812"/>
                    <a:gd name="T71" fmla="*/ 149 h 564"/>
                    <a:gd name="T72" fmla="*/ 94 w 812"/>
                    <a:gd name="T73" fmla="*/ 144 h 564"/>
                    <a:gd name="T74" fmla="*/ 66 w 812"/>
                    <a:gd name="T75" fmla="*/ 95 h 564"/>
                    <a:gd name="T76" fmla="*/ 72 w 812"/>
                    <a:gd name="T77" fmla="*/ 57 h 564"/>
                    <a:gd name="T78" fmla="*/ 44 w 812"/>
                    <a:gd name="T79" fmla="*/ 66 h 564"/>
                    <a:gd name="T80" fmla="*/ 20 w 812"/>
                    <a:gd name="T81" fmla="*/ 56 h 564"/>
                    <a:gd name="T82" fmla="*/ 24 w 812"/>
                    <a:gd name="T83" fmla="*/ 51 h 564"/>
                    <a:gd name="T84" fmla="*/ 0 w 812"/>
                    <a:gd name="T85" fmla="*/ 34 h 564"/>
                    <a:gd name="T86" fmla="*/ 803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1072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5 h 85"/>
                    <a:gd name="T2" fmla="*/ 22 w 43"/>
                    <a:gd name="T3" fmla="*/ 3 h 85"/>
                    <a:gd name="T4" fmla="*/ 47 w 43"/>
                    <a:gd name="T5" fmla="*/ 13 h 85"/>
                    <a:gd name="T6" fmla="*/ 24 w 43"/>
                    <a:gd name="T7" fmla="*/ 34 h 85"/>
                    <a:gd name="T8" fmla="*/ 1 w 43"/>
                    <a:gd name="T9" fmla="*/ 28 h 85"/>
                    <a:gd name="T10" fmla="*/ 7 w 43"/>
                    <a:gd name="T11" fmla="*/ 5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1073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9 h 74"/>
                    <a:gd name="T2" fmla="*/ 24 w 44"/>
                    <a:gd name="T3" fmla="*/ 2 h 74"/>
                    <a:gd name="T4" fmla="*/ 33 w 44"/>
                    <a:gd name="T5" fmla="*/ 2 h 74"/>
                    <a:gd name="T6" fmla="*/ 31 w 44"/>
                    <a:gd name="T7" fmla="*/ 9 h 74"/>
                    <a:gd name="T8" fmla="*/ 11 w 44"/>
                    <a:gd name="T9" fmla="*/ 24 h 74"/>
                    <a:gd name="T10" fmla="*/ 7 w 44"/>
                    <a:gd name="T11" fmla="*/ 19 h 74"/>
                    <a:gd name="T12" fmla="*/ 3 w 44"/>
                    <a:gd name="T13" fmla="*/ 11 h 74"/>
                    <a:gd name="T14" fmla="*/ 11 w 44"/>
                    <a:gd name="T15" fmla="*/ 9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1074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5 h 30"/>
                    <a:gd name="T2" fmla="*/ 5 w 20"/>
                    <a:gd name="T3" fmla="*/ 10 h 30"/>
                    <a:gd name="T4" fmla="*/ 7 w 20"/>
                    <a:gd name="T5" fmla="*/ 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1075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3512 w 682"/>
                    <a:gd name="T1" fmla="*/ 4213 h 557"/>
                    <a:gd name="T2" fmla="*/ 3547 w 682"/>
                    <a:gd name="T3" fmla="*/ 4097 h 557"/>
                    <a:gd name="T4" fmla="*/ 3651 w 682"/>
                    <a:gd name="T5" fmla="*/ 3752 h 557"/>
                    <a:gd name="T6" fmla="*/ 2258 w 682"/>
                    <a:gd name="T7" fmla="*/ 2603 h 557"/>
                    <a:gd name="T8" fmla="*/ 2060 w 682"/>
                    <a:gd name="T9" fmla="*/ 3142 h 557"/>
                    <a:gd name="T10" fmla="*/ 2213 w 682"/>
                    <a:gd name="T11" fmla="*/ 5047 h 557"/>
                    <a:gd name="T12" fmla="*/ 2060 w 682"/>
                    <a:gd name="T13" fmla="*/ 4487 h 557"/>
                    <a:gd name="T14" fmla="*/ 1768 w 682"/>
                    <a:gd name="T15" fmla="*/ 3991 h 557"/>
                    <a:gd name="T16" fmla="*/ 1790 w 682"/>
                    <a:gd name="T17" fmla="*/ 3752 h 557"/>
                    <a:gd name="T18" fmla="*/ 1807 w 682"/>
                    <a:gd name="T19" fmla="*/ 3582 h 557"/>
                    <a:gd name="T20" fmla="*/ 1606 w 682"/>
                    <a:gd name="T21" fmla="*/ 3406 h 557"/>
                    <a:gd name="T22" fmla="*/ 1417 w 682"/>
                    <a:gd name="T23" fmla="*/ 3142 h 557"/>
                    <a:gd name="T24" fmla="*/ 1079 w 682"/>
                    <a:gd name="T25" fmla="*/ 3212 h 557"/>
                    <a:gd name="T26" fmla="*/ 924 w 682"/>
                    <a:gd name="T27" fmla="*/ 3315 h 557"/>
                    <a:gd name="T28" fmla="*/ 569 w 682"/>
                    <a:gd name="T29" fmla="*/ 3315 h 557"/>
                    <a:gd name="T30" fmla="*/ 162 w 682"/>
                    <a:gd name="T31" fmla="*/ 2833 h 557"/>
                    <a:gd name="T32" fmla="*/ 80 w 682"/>
                    <a:gd name="T33" fmla="*/ 2684 h 557"/>
                    <a:gd name="T34" fmla="*/ 0 w 682"/>
                    <a:gd name="T35" fmla="*/ 2393 h 557"/>
                    <a:gd name="T36" fmla="*/ 177 w 682"/>
                    <a:gd name="T37" fmla="*/ 1936 h 557"/>
                    <a:gd name="T38" fmla="*/ 235 w 682"/>
                    <a:gd name="T39" fmla="*/ 1642 h 557"/>
                    <a:gd name="T40" fmla="*/ 372 w 682"/>
                    <a:gd name="T41" fmla="*/ 1295 h 557"/>
                    <a:gd name="T42" fmla="*/ 594 w 682"/>
                    <a:gd name="T43" fmla="*/ 1051 h 557"/>
                    <a:gd name="T44" fmla="*/ 1223 w 682"/>
                    <a:gd name="T45" fmla="*/ 609 h 557"/>
                    <a:gd name="T46" fmla="*/ 1606 w 682"/>
                    <a:gd name="T47" fmla="*/ 274 h 557"/>
                    <a:gd name="T48" fmla="*/ 1883 w 682"/>
                    <a:gd name="T49" fmla="*/ 53 h 557"/>
                    <a:gd name="T50" fmla="*/ 2651 w 682"/>
                    <a:gd name="T51" fmla="*/ 19 h 557"/>
                    <a:gd name="T52" fmla="*/ 2904 w 682"/>
                    <a:gd name="T53" fmla="*/ 0 h 557"/>
                    <a:gd name="T54" fmla="*/ 2802 w 682"/>
                    <a:gd name="T55" fmla="*/ 306 h 557"/>
                    <a:gd name="T56" fmla="*/ 3234 w 682"/>
                    <a:gd name="T57" fmla="*/ 766 h 557"/>
                    <a:gd name="T58" fmla="*/ 3630 w 682"/>
                    <a:gd name="T59" fmla="*/ 672 h 557"/>
                    <a:gd name="T60" fmla="*/ 3861 w 682"/>
                    <a:gd name="T61" fmla="*/ 740 h 557"/>
                    <a:gd name="T62" fmla="*/ 4079 w 682"/>
                    <a:gd name="T63" fmla="*/ 882 h 557"/>
                    <a:gd name="T64" fmla="*/ 4178 w 682"/>
                    <a:gd name="T65" fmla="*/ 1707 h 557"/>
                    <a:gd name="T66" fmla="*/ 4178 w 682"/>
                    <a:gd name="T67" fmla="*/ 2180 h 557"/>
                    <a:gd name="T68" fmla="*/ 4370 w 682"/>
                    <a:gd name="T69" fmla="*/ 2570 h 557"/>
                    <a:gd name="T70" fmla="*/ 4712 w 682"/>
                    <a:gd name="T71" fmla="*/ 2724 h 557"/>
                    <a:gd name="T72" fmla="*/ 4963 w 682"/>
                    <a:gd name="T73" fmla="*/ 2684 h 557"/>
                    <a:gd name="T74" fmla="*/ 4846 w 682"/>
                    <a:gd name="T75" fmla="*/ 3089 h 557"/>
                    <a:gd name="T76" fmla="*/ 4370 w 682"/>
                    <a:gd name="T77" fmla="*/ 3699 h 557"/>
                    <a:gd name="T78" fmla="*/ 4002 w 682"/>
                    <a:gd name="T79" fmla="*/ 4405 h 557"/>
                    <a:gd name="T80" fmla="*/ 4059 w 682"/>
                    <a:gd name="T81" fmla="*/ 4615 h 557"/>
                    <a:gd name="T82" fmla="*/ 3174 w 682"/>
                    <a:gd name="T83" fmla="*/ 504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1076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763 w 257"/>
                    <a:gd name="T1" fmla="*/ 3165 h 347"/>
                    <a:gd name="T2" fmla="*/ 1689 w 257"/>
                    <a:gd name="T3" fmla="*/ 2744 h 347"/>
                    <a:gd name="T4" fmla="*/ 1576 w 257"/>
                    <a:gd name="T5" fmla="*/ 2627 h 347"/>
                    <a:gd name="T6" fmla="*/ 1564 w 257"/>
                    <a:gd name="T7" fmla="*/ 2459 h 347"/>
                    <a:gd name="T8" fmla="*/ 1518 w 257"/>
                    <a:gd name="T9" fmla="*/ 2317 h 347"/>
                    <a:gd name="T10" fmla="*/ 1518 w 257"/>
                    <a:gd name="T11" fmla="*/ 2087 h 347"/>
                    <a:gd name="T12" fmla="*/ 1504 w 257"/>
                    <a:gd name="T13" fmla="*/ 1951 h 347"/>
                    <a:gd name="T14" fmla="*/ 1654 w 257"/>
                    <a:gd name="T15" fmla="*/ 1843 h 347"/>
                    <a:gd name="T16" fmla="*/ 1865 w 257"/>
                    <a:gd name="T17" fmla="*/ 1802 h 347"/>
                    <a:gd name="T18" fmla="*/ 1865 w 257"/>
                    <a:gd name="T19" fmla="*/ 1245 h 347"/>
                    <a:gd name="T20" fmla="*/ 391 w 257"/>
                    <a:gd name="T21" fmla="*/ 875 h 347"/>
                    <a:gd name="T22" fmla="*/ 235 w 257"/>
                    <a:gd name="T23" fmla="*/ 896 h 347"/>
                    <a:gd name="T24" fmla="*/ 119 w 257"/>
                    <a:gd name="T25" fmla="*/ 931 h 347"/>
                    <a:gd name="T26" fmla="*/ 0 w 257"/>
                    <a:gd name="T27" fmla="*/ 1362 h 347"/>
                    <a:gd name="T28" fmla="*/ 673 w 257"/>
                    <a:gd name="T29" fmla="*/ 3156 h 347"/>
                    <a:gd name="T30" fmla="*/ 1763 w 257"/>
                    <a:gd name="T31" fmla="*/ 316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1077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8 h 37"/>
                    <a:gd name="T2" fmla="*/ 8 w 19"/>
                    <a:gd name="T3" fmla="*/ 6 h 37"/>
                    <a:gd name="T4" fmla="*/ 3 w 19"/>
                    <a:gd name="T5" fmla="*/ 8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1078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6 h 20"/>
                    <a:gd name="T2" fmla="*/ 11 w 22"/>
                    <a:gd name="T3" fmla="*/ 0 h 20"/>
                    <a:gd name="T4" fmla="*/ 15 w 22"/>
                    <a:gd name="T5" fmla="*/ 6 h 20"/>
                    <a:gd name="T6" fmla="*/ 8 w 22"/>
                    <a:gd name="T7" fmla="*/ 9 h 20"/>
                    <a:gd name="T8" fmla="*/ 11 w 22"/>
                    <a:gd name="T9" fmla="*/ 6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1079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6 h 30"/>
                    <a:gd name="T2" fmla="*/ 37 w 57"/>
                    <a:gd name="T3" fmla="*/ 2 h 30"/>
                    <a:gd name="T4" fmla="*/ 41 w 57"/>
                    <a:gd name="T5" fmla="*/ 10 h 30"/>
                    <a:gd name="T6" fmla="*/ 24 w 57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1080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8 w 693"/>
                    <a:gd name="T1" fmla="*/ 169 h 696"/>
                    <a:gd name="T2" fmla="*/ 388 w 693"/>
                    <a:gd name="T3" fmla="*/ 165 h 696"/>
                    <a:gd name="T4" fmla="*/ 320 w 693"/>
                    <a:gd name="T5" fmla="*/ 151 h 696"/>
                    <a:gd name="T6" fmla="*/ 260 w 693"/>
                    <a:gd name="T7" fmla="*/ 146 h 696"/>
                    <a:gd name="T8" fmla="*/ 232 w 693"/>
                    <a:gd name="T9" fmla="*/ 152 h 696"/>
                    <a:gd name="T10" fmla="*/ 256 w 693"/>
                    <a:gd name="T11" fmla="*/ 156 h 696"/>
                    <a:gd name="T12" fmla="*/ 288 w 693"/>
                    <a:gd name="T13" fmla="*/ 171 h 696"/>
                    <a:gd name="T14" fmla="*/ 316 w 693"/>
                    <a:gd name="T15" fmla="*/ 174 h 696"/>
                    <a:gd name="T16" fmla="*/ 328 w 693"/>
                    <a:gd name="T17" fmla="*/ 196 h 696"/>
                    <a:gd name="T18" fmla="*/ 308 w 693"/>
                    <a:gd name="T19" fmla="*/ 202 h 696"/>
                    <a:gd name="T20" fmla="*/ 256 w 693"/>
                    <a:gd name="T21" fmla="*/ 226 h 696"/>
                    <a:gd name="T22" fmla="*/ 220 w 693"/>
                    <a:gd name="T23" fmla="*/ 229 h 696"/>
                    <a:gd name="T24" fmla="*/ 97 w 693"/>
                    <a:gd name="T25" fmla="*/ 254 h 696"/>
                    <a:gd name="T26" fmla="*/ 77 w 693"/>
                    <a:gd name="T27" fmla="*/ 226 h 696"/>
                    <a:gd name="T28" fmla="*/ 45 w 693"/>
                    <a:gd name="T29" fmla="*/ 191 h 696"/>
                    <a:gd name="T30" fmla="*/ 33 w 693"/>
                    <a:gd name="T31" fmla="*/ 163 h 696"/>
                    <a:gd name="T32" fmla="*/ 53 w 693"/>
                    <a:gd name="T33" fmla="*/ 126 h 696"/>
                    <a:gd name="T34" fmla="*/ 17 w 693"/>
                    <a:gd name="T35" fmla="*/ 143 h 696"/>
                    <a:gd name="T36" fmla="*/ 81 w 693"/>
                    <a:gd name="T37" fmla="*/ 102 h 696"/>
                    <a:gd name="T38" fmla="*/ 113 w 693"/>
                    <a:gd name="T39" fmla="*/ 75 h 696"/>
                    <a:gd name="T40" fmla="*/ 37 w 693"/>
                    <a:gd name="T41" fmla="*/ 75 h 696"/>
                    <a:gd name="T42" fmla="*/ 1 w 693"/>
                    <a:gd name="T43" fmla="*/ 71 h 696"/>
                    <a:gd name="T44" fmla="*/ 25 w 693"/>
                    <a:gd name="T45" fmla="*/ 51 h 696"/>
                    <a:gd name="T46" fmla="*/ 97 w 693"/>
                    <a:gd name="T47" fmla="*/ 41 h 696"/>
                    <a:gd name="T48" fmla="*/ 216 w 693"/>
                    <a:gd name="T49" fmla="*/ 46 h 696"/>
                    <a:gd name="T50" fmla="*/ 224 w 693"/>
                    <a:gd name="T51" fmla="*/ 24 h 696"/>
                    <a:gd name="T52" fmla="*/ 256 w 693"/>
                    <a:gd name="T53" fmla="*/ 0 h 696"/>
                    <a:gd name="T54" fmla="*/ 352 w 693"/>
                    <a:gd name="T55" fmla="*/ 16 h 696"/>
                    <a:gd name="T56" fmla="*/ 324 w 693"/>
                    <a:gd name="T57" fmla="*/ 32 h 696"/>
                    <a:gd name="T58" fmla="*/ 296 w 693"/>
                    <a:gd name="T59" fmla="*/ 64 h 696"/>
                    <a:gd name="T60" fmla="*/ 356 w 693"/>
                    <a:gd name="T61" fmla="*/ 70 h 696"/>
                    <a:gd name="T62" fmla="*/ 368 w 693"/>
                    <a:gd name="T63" fmla="*/ 49 h 696"/>
                    <a:gd name="T64" fmla="*/ 412 w 693"/>
                    <a:gd name="T65" fmla="*/ 34 h 696"/>
                    <a:gd name="T66" fmla="*/ 492 w 693"/>
                    <a:gd name="T67" fmla="*/ 32 h 696"/>
                    <a:gd name="T68" fmla="*/ 519 w 693"/>
                    <a:gd name="T69" fmla="*/ 20 h 696"/>
                    <a:gd name="T70" fmla="*/ 531 w 693"/>
                    <a:gd name="T71" fmla="*/ 168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1081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6031 w 931"/>
                    <a:gd name="T1" fmla="*/ 0 h 149"/>
                    <a:gd name="T2" fmla="*/ 1047 w 931"/>
                    <a:gd name="T3" fmla="*/ 265 h 149"/>
                    <a:gd name="T4" fmla="*/ 662 w 931"/>
                    <a:gd name="T5" fmla="*/ 380 h 149"/>
                    <a:gd name="T6" fmla="*/ 453 w 931"/>
                    <a:gd name="T7" fmla="*/ 380 h 149"/>
                    <a:gd name="T8" fmla="*/ 162 w 931"/>
                    <a:gd name="T9" fmla="*/ 705 h 149"/>
                    <a:gd name="T10" fmla="*/ 0 w 931"/>
                    <a:gd name="T11" fmla="*/ 958 h 149"/>
                    <a:gd name="T12" fmla="*/ 432 w 931"/>
                    <a:gd name="T13" fmla="*/ 1053 h 149"/>
                    <a:gd name="T14" fmla="*/ 707 w 931"/>
                    <a:gd name="T15" fmla="*/ 875 h 149"/>
                    <a:gd name="T16" fmla="*/ 791 w 931"/>
                    <a:gd name="T17" fmla="*/ 771 h 149"/>
                    <a:gd name="T18" fmla="*/ 1224 w 931"/>
                    <a:gd name="T19" fmla="*/ 475 h 149"/>
                    <a:gd name="T20" fmla="*/ 1572 w 931"/>
                    <a:gd name="T21" fmla="*/ 422 h 149"/>
                    <a:gd name="T22" fmla="*/ 1736 w 931"/>
                    <a:gd name="T23" fmla="*/ 856 h 149"/>
                    <a:gd name="T24" fmla="*/ 1376 w 931"/>
                    <a:gd name="T25" fmla="*/ 1001 h 149"/>
                    <a:gd name="T26" fmla="*/ 1688 w 931"/>
                    <a:gd name="T27" fmla="*/ 1035 h 149"/>
                    <a:gd name="T28" fmla="*/ 1828 w 931"/>
                    <a:gd name="T29" fmla="*/ 822 h 149"/>
                    <a:gd name="T30" fmla="*/ 1946 w 931"/>
                    <a:gd name="T31" fmla="*/ 841 h 149"/>
                    <a:gd name="T32" fmla="*/ 1850 w 931"/>
                    <a:gd name="T33" fmla="*/ 495 h 149"/>
                    <a:gd name="T34" fmla="*/ 1946 w 931"/>
                    <a:gd name="T35" fmla="*/ 405 h 149"/>
                    <a:gd name="T36" fmla="*/ 2023 w 931"/>
                    <a:gd name="T37" fmla="*/ 805 h 149"/>
                    <a:gd name="T38" fmla="*/ 1946 w 931"/>
                    <a:gd name="T39" fmla="*/ 1035 h 149"/>
                    <a:gd name="T40" fmla="*/ 2168 w 931"/>
                    <a:gd name="T41" fmla="*/ 1188 h 149"/>
                    <a:gd name="T42" fmla="*/ 2185 w 931"/>
                    <a:gd name="T43" fmla="*/ 841 h 149"/>
                    <a:gd name="T44" fmla="*/ 2422 w 931"/>
                    <a:gd name="T45" fmla="*/ 940 h 149"/>
                    <a:gd name="T46" fmla="*/ 2794 w 931"/>
                    <a:gd name="T47" fmla="*/ 671 h 149"/>
                    <a:gd name="T48" fmla="*/ 2992 w 931"/>
                    <a:gd name="T49" fmla="*/ 456 h 149"/>
                    <a:gd name="T50" fmla="*/ 3214 w 931"/>
                    <a:gd name="T51" fmla="*/ 509 h 149"/>
                    <a:gd name="T52" fmla="*/ 3327 w 931"/>
                    <a:gd name="T53" fmla="*/ 456 h 149"/>
                    <a:gd name="T54" fmla="*/ 3153 w 931"/>
                    <a:gd name="T55" fmla="*/ 405 h 149"/>
                    <a:gd name="T56" fmla="*/ 3469 w 931"/>
                    <a:gd name="T57" fmla="*/ 318 h 149"/>
                    <a:gd name="T58" fmla="*/ 3978 w 931"/>
                    <a:gd name="T59" fmla="*/ 495 h 149"/>
                    <a:gd name="T60" fmla="*/ 4249 w 931"/>
                    <a:gd name="T61" fmla="*/ 380 h 149"/>
                    <a:gd name="T62" fmla="*/ 4268 w 931"/>
                    <a:gd name="T63" fmla="*/ 578 h 149"/>
                    <a:gd name="T64" fmla="*/ 4154 w 931"/>
                    <a:gd name="T65" fmla="*/ 922 h 149"/>
                    <a:gd name="T66" fmla="*/ 4471 w 931"/>
                    <a:gd name="T67" fmla="*/ 805 h 149"/>
                    <a:gd name="T68" fmla="*/ 4563 w 931"/>
                    <a:gd name="T69" fmla="*/ 736 h 149"/>
                    <a:gd name="T70" fmla="*/ 4740 w 931"/>
                    <a:gd name="T71" fmla="*/ 557 h 149"/>
                    <a:gd name="T72" fmla="*/ 5806 w 931"/>
                    <a:gd name="T73" fmla="*/ 77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1082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11 h 30"/>
                    <a:gd name="T2" fmla="*/ 26 w 31"/>
                    <a:gd name="T3" fmla="*/ 0 h 30"/>
                    <a:gd name="T4" fmla="*/ 15 w 31"/>
                    <a:gd name="T5" fmla="*/ 10 h 30"/>
                    <a:gd name="T6" fmla="*/ 3 w 31"/>
                    <a:gd name="T7" fmla="*/ 11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1083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14 h 32"/>
                    <a:gd name="T2" fmla="*/ 27 w 44"/>
                    <a:gd name="T3" fmla="*/ 0 h 32"/>
                    <a:gd name="T4" fmla="*/ 43 w 44"/>
                    <a:gd name="T5" fmla="*/ 3 h 32"/>
                    <a:gd name="T6" fmla="*/ 6 w 44"/>
                    <a:gd name="T7" fmla="*/ 14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1084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5 h 18"/>
                    <a:gd name="T2" fmla="*/ 25 w 76"/>
                    <a:gd name="T3" fmla="*/ 2 h 18"/>
                    <a:gd name="T4" fmla="*/ 37 w 76"/>
                    <a:gd name="T5" fmla="*/ 5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1085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9 h 44"/>
                    <a:gd name="T2" fmla="*/ 12 w 42"/>
                    <a:gd name="T3" fmla="*/ 4 h 44"/>
                    <a:gd name="T4" fmla="*/ 0 w 42"/>
                    <a:gd name="T5" fmla="*/ 9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1086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7 h 30"/>
                    <a:gd name="T2" fmla="*/ 42 w 31"/>
                    <a:gd name="T3" fmla="*/ 3 h 30"/>
                    <a:gd name="T4" fmla="*/ 7 w 31"/>
                    <a:gd name="T5" fmla="*/ 7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087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088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089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090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091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092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093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1094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1095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1096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097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098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99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100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1101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1102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1103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1104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1105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1106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107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108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09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110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11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11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113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114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1115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92" name="Rectangle 1116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5693" name="Rectangle 111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94" name="Rectangle 111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5" name="Rectangle 11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" name="Rectangle 11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55A1-A305-4D9A-85E5-9BE9629B77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11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BE719445-6EE4-47FD-8359-D06D57DB7137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3D82-948D-44F8-B461-5ECBC9B99CB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100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68722343-AC40-47AD-AF04-F4307156C80C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7E7F-56DF-4046-80DE-A22C73D67B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955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0F4802A6-9E2F-4069-A8AD-F6D0D98500B6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CDB80-5062-4329-95DC-10CF05EA84B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218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A16E5E8F-29C8-4E1A-B170-BFEA70F53528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587F-59FA-4CCF-9486-861C26E8A22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95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14DE51E2-B194-43F7-82A4-52A6B4F5470B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CA54-B022-4A8F-BE64-EF31DA1930F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916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E6836B20-D554-44D1-8828-D9D99919B568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81A3-F7EF-4BA7-BE4C-3602003803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408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955CCA9A-8CB0-406A-908F-BC24AFC327A0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416E-6C86-40E2-AA74-7FE17271C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534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0B8CA89A-917D-45DD-BCC0-8164457E4E5D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ABB9-130D-4BCA-942F-9CF7D072FA5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885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A120C6D0-CCB8-4A69-BDD8-66B14EF79584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12B1-03F3-45A6-B8FE-7D2BA2492D7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43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C6380B5B-6DDE-42FD-88AD-AA8CB3ACB522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7CE5-1C95-48CC-9B54-46AD013169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419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C18A20C9-E713-45AD-9163-E0DC258B9184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4089-C686-4BDC-AA69-4A86AA8C48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68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- </a:t>
            </a:r>
            <a:fld id="{B058DFF9-215E-4A5A-8D1A-B155054B9198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611D-C4BD-4CF4-B34D-31A9E5346B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005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- </a:t>
            </a:r>
            <a:fld id="{C2A1F410-E792-4F50-BE02-DDB379DC1C88}" type="slidenum">
              <a:rPr lang="ja-JP" altLang="en-US"/>
              <a:pPr>
                <a:defRPr/>
              </a:pPr>
              <a:t>‹#›</a:t>
            </a:fld>
            <a:r>
              <a:rPr lang="en-US" altLang="ja-JP"/>
              <a:t> -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210B43A2-E6EC-45A6-89FE-098265ACFAA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1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1 w 69"/>
                      <a:gd name="T5" fmla="*/ 0 h 47"/>
                      <a:gd name="T6" fmla="*/ 1 w 69"/>
                      <a:gd name="T7" fmla="*/ 0 h 47"/>
                      <a:gd name="T8" fmla="*/ 1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1 w 355"/>
                      <a:gd name="T5" fmla="*/ 0 h 277"/>
                      <a:gd name="T6" fmla="*/ 1 w 355"/>
                      <a:gd name="T7" fmla="*/ 0 h 277"/>
                      <a:gd name="T8" fmla="*/ 1 w 355"/>
                      <a:gd name="T9" fmla="*/ 0 h 277"/>
                      <a:gd name="T10" fmla="*/ 2 w 355"/>
                      <a:gd name="T11" fmla="*/ 0 h 277"/>
                      <a:gd name="T12" fmla="*/ 2 w 355"/>
                      <a:gd name="T13" fmla="*/ 1 h 277"/>
                      <a:gd name="T14" fmla="*/ 2 w 355"/>
                      <a:gd name="T15" fmla="*/ 1 h 277"/>
                      <a:gd name="T16" fmla="*/ 2 w 355"/>
                      <a:gd name="T17" fmla="*/ 1 h 277"/>
                      <a:gd name="T18" fmla="*/ 3 w 355"/>
                      <a:gd name="T19" fmla="*/ 1 h 277"/>
                      <a:gd name="T20" fmla="*/ 3 w 355"/>
                      <a:gd name="T21" fmla="*/ 1 h 277"/>
                      <a:gd name="T22" fmla="*/ 3 w 355"/>
                      <a:gd name="T23" fmla="*/ 1 h 277"/>
                      <a:gd name="T24" fmla="*/ 3 w 355"/>
                      <a:gd name="T25" fmla="*/ 1 h 277"/>
                      <a:gd name="T26" fmla="*/ 3 w 355"/>
                      <a:gd name="T27" fmla="*/ 1 h 277"/>
                      <a:gd name="T28" fmla="*/ 3 w 355"/>
                      <a:gd name="T29" fmla="*/ 1 h 277"/>
                      <a:gd name="T30" fmla="*/ 4 w 355"/>
                      <a:gd name="T31" fmla="*/ 1 h 277"/>
                      <a:gd name="T32" fmla="*/ 4 w 355"/>
                      <a:gd name="T33" fmla="*/ 1 h 277"/>
                      <a:gd name="T34" fmla="*/ 4 w 355"/>
                      <a:gd name="T35" fmla="*/ 1 h 277"/>
                      <a:gd name="T36" fmla="*/ 4 w 355"/>
                      <a:gd name="T37" fmla="*/ 1 h 277"/>
                      <a:gd name="T38" fmla="*/ 5 w 355"/>
                      <a:gd name="T39" fmla="*/ 1 h 277"/>
                      <a:gd name="T40" fmla="*/ 5 w 355"/>
                      <a:gd name="T41" fmla="*/ 1 h 277"/>
                      <a:gd name="T42" fmla="*/ 5 w 355"/>
                      <a:gd name="T43" fmla="*/ 1 h 277"/>
                      <a:gd name="T44" fmla="*/ 4 w 355"/>
                      <a:gd name="T45" fmla="*/ 1 h 277"/>
                      <a:gd name="T46" fmla="*/ 4 w 355"/>
                      <a:gd name="T47" fmla="*/ 1 h 277"/>
                      <a:gd name="T48" fmla="*/ 4 w 355"/>
                      <a:gd name="T49" fmla="*/ 1 h 277"/>
                      <a:gd name="T50" fmla="*/ 3 w 355"/>
                      <a:gd name="T51" fmla="*/ 1 h 277"/>
                      <a:gd name="T52" fmla="*/ 3 w 355"/>
                      <a:gd name="T53" fmla="*/ 1 h 277"/>
                      <a:gd name="T54" fmla="*/ 2 w 355"/>
                      <a:gd name="T55" fmla="*/ 1 h 277"/>
                      <a:gd name="T56" fmla="*/ 2 w 355"/>
                      <a:gd name="T57" fmla="*/ 1 h 277"/>
                      <a:gd name="T58" fmla="*/ 2 w 355"/>
                      <a:gd name="T59" fmla="*/ 1 h 277"/>
                      <a:gd name="T60" fmla="*/ 1 w 355"/>
                      <a:gd name="T61" fmla="*/ 1 h 277"/>
                      <a:gd name="T62" fmla="*/ 1 w 355"/>
                      <a:gd name="T63" fmla="*/ 0 h 277"/>
                      <a:gd name="T64" fmla="*/ 1 w 355"/>
                      <a:gd name="T65" fmla="*/ 0 h 277"/>
                      <a:gd name="T66" fmla="*/ 1 w 355"/>
                      <a:gd name="T67" fmla="*/ 0 h 277"/>
                      <a:gd name="T68" fmla="*/ 1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1 w 156"/>
                      <a:gd name="T1" fmla="*/ 0 h 206"/>
                      <a:gd name="T2" fmla="*/ 1 w 156"/>
                      <a:gd name="T3" fmla="*/ 0 h 206"/>
                      <a:gd name="T4" fmla="*/ 1 w 156"/>
                      <a:gd name="T5" fmla="*/ 0 h 206"/>
                      <a:gd name="T6" fmla="*/ 1 w 156"/>
                      <a:gd name="T7" fmla="*/ 0 h 206"/>
                      <a:gd name="T8" fmla="*/ 2 w 156"/>
                      <a:gd name="T9" fmla="*/ 0 h 206"/>
                      <a:gd name="T10" fmla="*/ 2 w 156"/>
                      <a:gd name="T11" fmla="*/ 0 h 206"/>
                      <a:gd name="T12" fmla="*/ 2 w 156"/>
                      <a:gd name="T13" fmla="*/ 0 h 206"/>
                      <a:gd name="T14" fmla="*/ 2 w 156"/>
                      <a:gd name="T15" fmla="*/ 0 h 206"/>
                      <a:gd name="T16" fmla="*/ 2 w 156"/>
                      <a:gd name="T17" fmla="*/ 0 h 206"/>
                      <a:gd name="T18" fmla="*/ 2 w 156"/>
                      <a:gd name="T19" fmla="*/ 0 h 206"/>
                      <a:gd name="T20" fmla="*/ 2 w 156"/>
                      <a:gd name="T21" fmla="*/ 0 h 206"/>
                      <a:gd name="T22" fmla="*/ 2 w 156"/>
                      <a:gd name="T23" fmla="*/ 0 h 206"/>
                      <a:gd name="T24" fmla="*/ 2 w 156"/>
                      <a:gd name="T25" fmla="*/ 1 h 206"/>
                      <a:gd name="T26" fmla="*/ 2 w 156"/>
                      <a:gd name="T27" fmla="*/ 1 h 206"/>
                      <a:gd name="T28" fmla="*/ 2 w 156"/>
                      <a:gd name="T29" fmla="*/ 1 h 206"/>
                      <a:gd name="T30" fmla="*/ 1 w 156"/>
                      <a:gd name="T31" fmla="*/ 1 h 206"/>
                      <a:gd name="T32" fmla="*/ 1 w 156"/>
                      <a:gd name="T33" fmla="*/ 1 h 206"/>
                      <a:gd name="T34" fmla="*/ 1 w 156"/>
                      <a:gd name="T35" fmla="*/ 1 h 206"/>
                      <a:gd name="T36" fmla="*/ 1 w 156"/>
                      <a:gd name="T37" fmla="*/ 1 h 206"/>
                      <a:gd name="T38" fmla="*/ 1 w 156"/>
                      <a:gd name="T39" fmla="*/ 1 h 206"/>
                      <a:gd name="T40" fmla="*/ 1 w 156"/>
                      <a:gd name="T41" fmla="*/ 1 h 206"/>
                      <a:gd name="T42" fmla="*/ 1 w 156"/>
                      <a:gd name="T43" fmla="*/ 1 h 206"/>
                      <a:gd name="T44" fmla="*/ 0 w 156"/>
                      <a:gd name="T45" fmla="*/ 1 h 206"/>
                      <a:gd name="T46" fmla="*/ 0 w 156"/>
                      <a:gd name="T47" fmla="*/ 1 h 206"/>
                      <a:gd name="T48" fmla="*/ 0 w 156"/>
                      <a:gd name="T49" fmla="*/ 1 h 206"/>
                      <a:gd name="T50" fmla="*/ 0 w 156"/>
                      <a:gd name="T51" fmla="*/ 1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1 w 156"/>
                      <a:gd name="T61" fmla="*/ 0 h 206"/>
                      <a:gd name="T62" fmla="*/ 1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1 w 109"/>
                      <a:gd name="T5" fmla="*/ 0 h 38"/>
                      <a:gd name="T6" fmla="*/ 1 w 109"/>
                      <a:gd name="T7" fmla="*/ 0 h 38"/>
                      <a:gd name="T8" fmla="*/ 1 w 109"/>
                      <a:gd name="T9" fmla="*/ 0 h 38"/>
                      <a:gd name="T10" fmla="*/ 1 w 109"/>
                      <a:gd name="T11" fmla="*/ 0 h 38"/>
                      <a:gd name="T12" fmla="*/ 1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1 w 76"/>
                      <a:gd name="T7" fmla="*/ 0 h 104"/>
                      <a:gd name="T8" fmla="*/ 0 w 76"/>
                      <a:gd name="T9" fmla="*/ 0 h 104"/>
                      <a:gd name="T10" fmla="*/ 1 w 76"/>
                      <a:gd name="T11" fmla="*/ 0 h 104"/>
                      <a:gd name="T12" fmla="*/ 1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1 w 61"/>
                      <a:gd name="T11" fmla="*/ 0 h 48"/>
                      <a:gd name="T12" fmla="*/ 1 w 61"/>
                      <a:gd name="T13" fmla="*/ 0 h 48"/>
                      <a:gd name="T14" fmla="*/ 1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1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1 w 286"/>
                      <a:gd name="T17" fmla="*/ 0 h 182"/>
                      <a:gd name="T18" fmla="*/ 1 w 286"/>
                      <a:gd name="T19" fmla="*/ 0 h 182"/>
                      <a:gd name="T20" fmla="*/ 1 w 286"/>
                      <a:gd name="T21" fmla="*/ 0 h 182"/>
                      <a:gd name="T22" fmla="*/ 1 w 286"/>
                      <a:gd name="T23" fmla="*/ 0 h 182"/>
                      <a:gd name="T24" fmla="*/ 1 w 286"/>
                      <a:gd name="T25" fmla="*/ 1 h 182"/>
                      <a:gd name="T26" fmla="*/ 1 w 286"/>
                      <a:gd name="T27" fmla="*/ 1 h 182"/>
                      <a:gd name="T28" fmla="*/ 2 w 286"/>
                      <a:gd name="T29" fmla="*/ 1 h 182"/>
                      <a:gd name="T30" fmla="*/ 2 w 286"/>
                      <a:gd name="T31" fmla="*/ 1 h 182"/>
                      <a:gd name="T32" fmla="*/ 3 w 286"/>
                      <a:gd name="T33" fmla="*/ 1 h 182"/>
                      <a:gd name="T34" fmla="*/ 3 w 286"/>
                      <a:gd name="T35" fmla="*/ 1 h 182"/>
                      <a:gd name="T36" fmla="*/ 3 w 286"/>
                      <a:gd name="T37" fmla="*/ 1 h 182"/>
                      <a:gd name="T38" fmla="*/ 3 w 286"/>
                      <a:gd name="T39" fmla="*/ 1 h 182"/>
                      <a:gd name="T40" fmla="*/ 3 w 286"/>
                      <a:gd name="T41" fmla="*/ 0 h 182"/>
                      <a:gd name="T42" fmla="*/ 3 w 286"/>
                      <a:gd name="T43" fmla="*/ 1 h 182"/>
                      <a:gd name="T44" fmla="*/ 3 w 286"/>
                      <a:gd name="T45" fmla="*/ 1 h 182"/>
                      <a:gd name="T46" fmla="*/ 3 w 286"/>
                      <a:gd name="T47" fmla="*/ 1 h 182"/>
                      <a:gd name="T48" fmla="*/ 4 w 286"/>
                      <a:gd name="T49" fmla="*/ 1 h 182"/>
                      <a:gd name="T50" fmla="*/ 4 w 286"/>
                      <a:gd name="T51" fmla="*/ 1 h 182"/>
                      <a:gd name="T52" fmla="*/ 4 w 286"/>
                      <a:gd name="T53" fmla="*/ 1 h 182"/>
                      <a:gd name="T54" fmla="*/ 4 w 286"/>
                      <a:gd name="T55" fmla="*/ 1 h 182"/>
                      <a:gd name="T56" fmla="*/ 4 w 286"/>
                      <a:gd name="T57" fmla="*/ 1 h 182"/>
                      <a:gd name="T58" fmla="*/ 3 w 286"/>
                      <a:gd name="T59" fmla="*/ 1 h 182"/>
                      <a:gd name="T60" fmla="*/ 3 w 286"/>
                      <a:gd name="T61" fmla="*/ 0 h 182"/>
                      <a:gd name="T62" fmla="*/ 3 w 286"/>
                      <a:gd name="T63" fmla="*/ 0 h 182"/>
                      <a:gd name="T64" fmla="*/ 3 w 286"/>
                      <a:gd name="T65" fmla="*/ 0 h 182"/>
                      <a:gd name="T66" fmla="*/ 3 w 286"/>
                      <a:gd name="T67" fmla="*/ 0 h 182"/>
                      <a:gd name="T68" fmla="*/ 3 w 286"/>
                      <a:gd name="T69" fmla="*/ 0 h 182"/>
                      <a:gd name="T70" fmla="*/ 3 w 286"/>
                      <a:gd name="T71" fmla="*/ 0 h 182"/>
                      <a:gd name="T72" fmla="*/ 2 w 286"/>
                      <a:gd name="T73" fmla="*/ 0 h 182"/>
                      <a:gd name="T74" fmla="*/ 2 w 286"/>
                      <a:gd name="T75" fmla="*/ 0 h 182"/>
                      <a:gd name="T76" fmla="*/ 1 w 286"/>
                      <a:gd name="T77" fmla="*/ 0 h 182"/>
                      <a:gd name="T78" fmla="*/ 1 w 286"/>
                      <a:gd name="T79" fmla="*/ 0 h 182"/>
                      <a:gd name="T80" fmla="*/ 1 w 286"/>
                      <a:gd name="T81" fmla="*/ 0 h 182"/>
                      <a:gd name="T82" fmla="*/ 1 w 286"/>
                      <a:gd name="T83" fmla="*/ 0 h 182"/>
                      <a:gd name="T84" fmla="*/ 1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1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1 w 78"/>
                      <a:gd name="T13" fmla="*/ 0 h 78"/>
                      <a:gd name="T14" fmla="*/ 1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1 w 80"/>
                      <a:gd name="T7" fmla="*/ 0 h 80"/>
                      <a:gd name="T8" fmla="*/ 1 w 80"/>
                      <a:gd name="T9" fmla="*/ 0 h 80"/>
                      <a:gd name="T10" fmla="*/ 1 w 80"/>
                      <a:gd name="T11" fmla="*/ 0 h 80"/>
                      <a:gd name="T12" fmla="*/ 1 w 80"/>
                      <a:gd name="T13" fmla="*/ 0 h 80"/>
                      <a:gd name="T14" fmla="*/ 1 w 80"/>
                      <a:gd name="T15" fmla="*/ 0 h 80"/>
                      <a:gd name="T16" fmla="*/ 1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1 h 174"/>
                      <a:gd name="T4" fmla="*/ 0 w 94"/>
                      <a:gd name="T5" fmla="*/ 0 h 174"/>
                      <a:gd name="T6" fmla="*/ 1 w 94"/>
                      <a:gd name="T7" fmla="*/ 0 h 174"/>
                      <a:gd name="T8" fmla="*/ 1 w 94"/>
                      <a:gd name="T9" fmla="*/ 1 h 174"/>
                      <a:gd name="T10" fmla="*/ 1 w 94"/>
                      <a:gd name="T11" fmla="*/ 1 h 174"/>
                      <a:gd name="T12" fmla="*/ 1 w 94"/>
                      <a:gd name="T13" fmla="*/ 1 h 174"/>
                      <a:gd name="T14" fmla="*/ 1 w 94"/>
                      <a:gd name="T15" fmla="*/ 1 h 174"/>
                      <a:gd name="T16" fmla="*/ 1 w 94"/>
                      <a:gd name="T17" fmla="*/ 1 h 174"/>
                      <a:gd name="T18" fmla="*/ 1 w 94"/>
                      <a:gd name="T19" fmla="*/ 1 h 174"/>
                      <a:gd name="T20" fmla="*/ 1 w 94"/>
                      <a:gd name="T21" fmla="*/ 0 h 174"/>
                      <a:gd name="T22" fmla="*/ 1 w 94"/>
                      <a:gd name="T23" fmla="*/ 0 h 174"/>
                      <a:gd name="T24" fmla="*/ 1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 w 471"/>
                      <a:gd name="T1" fmla="*/ 29 h 281"/>
                      <a:gd name="T2" fmla="*/ 3 w 471"/>
                      <a:gd name="T3" fmla="*/ 26 h 281"/>
                      <a:gd name="T4" fmla="*/ 3 w 471"/>
                      <a:gd name="T5" fmla="*/ 25 h 281"/>
                      <a:gd name="T6" fmla="*/ 2 w 471"/>
                      <a:gd name="T7" fmla="*/ 23 h 281"/>
                      <a:gd name="T8" fmla="*/ 1 w 471"/>
                      <a:gd name="T9" fmla="*/ 22 h 281"/>
                      <a:gd name="T10" fmla="*/ 0 w 471"/>
                      <a:gd name="T11" fmla="*/ 20 h 281"/>
                      <a:gd name="T12" fmla="*/ 1 w 471"/>
                      <a:gd name="T13" fmla="*/ 19 h 281"/>
                      <a:gd name="T14" fmla="*/ 1 w 471"/>
                      <a:gd name="T15" fmla="*/ 17 h 281"/>
                      <a:gd name="T16" fmla="*/ 1 w 471"/>
                      <a:gd name="T17" fmla="*/ 17 h 281"/>
                      <a:gd name="T18" fmla="*/ 3 w 471"/>
                      <a:gd name="T19" fmla="*/ 13 h 281"/>
                      <a:gd name="T20" fmla="*/ 4 w 471"/>
                      <a:gd name="T21" fmla="*/ 10 h 281"/>
                      <a:gd name="T22" fmla="*/ 4 w 471"/>
                      <a:gd name="T23" fmla="*/ 7 h 281"/>
                      <a:gd name="T24" fmla="*/ 3 w 471"/>
                      <a:gd name="T25" fmla="*/ 4 h 281"/>
                      <a:gd name="T26" fmla="*/ 2 w 471"/>
                      <a:gd name="T27" fmla="*/ 3 h 281"/>
                      <a:gd name="T28" fmla="*/ 3 w 471"/>
                      <a:gd name="T29" fmla="*/ 4 h 281"/>
                      <a:gd name="T30" fmla="*/ 5 w 471"/>
                      <a:gd name="T31" fmla="*/ 4 h 281"/>
                      <a:gd name="T32" fmla="*/ 7 w 471"/>
                      <a:gd name="T33" fmla="*/ 1 h 281"/>
                      <a:gd name="T34" fmla="*/ 8 w 471"/>
                      <a:gd name="T35" fmla="*/ 0 h 281"/>
                      <a:gd name="T36" fmla="*/ 10 w 471"/>
                      <a:gd name="T37" fmla="*/ 1 h 281"/>
                      <a:gd name="T38" fmla="*/ 10 w 471"/>
                      <a:gd name="T39" fmla="*/ 1 h 281"/>
                      <a:gd name="T40" fmla="*/ 10 w 471"/>
                      <a:gd name="T41" fmla="*/ 1 h 281"/>
                      <a:gd name="T42" fmla="*/ 11 w 471"/>
                      <a:gd name="T43" fmla="*/ 1 h 281"/>
                      <a:gd name="T44" fmla="*/ 12 w 471"/>
                      <a:gd name="T45" fmla="*/ 1 h 281"/>
                      <a:gd name="T46" fmla="*/ 15 w 471"/>
                      <a:gd name="T47" fmla="*/ 2 h 281"/>
                      <a:gd name="T48" fmla="*/ 16 w 471"/>
                      <a:gd name="T49" fmla="*/ 3 h 281"/>
                      <a:gd name="T50" fmla="*/ 17 w 471"/>
                      <a:gd name="T51" fmla="*/ 2 h 281"/>
                      <a:gd name="T52" fmla="*/ 18 w 471"/>
                      <a:gd name="T53" fmla="*/ 2 h 281"/>
                      <a:gd name="T54" fmla="*/ 20 w 471"/>
                      <a:gd name="T55" fmla="*/ 2 h 281"/>
                      <a:gd name="T56" fmla="*/ 22 w 471"/>
                      <a:gd name="T57" fmla="*/ 3 h 281"/>
                      <a:gd name="T58" fmla="*/ 23 w 471"/>
                      <a:gd name="T59" fmla="*/ 6 h 281"/>
                      <a:gd name="T60" fmla="*/ 25 w 471"/>
                      <a:gd name="T61" fmla="*/ 7 h 281"/>
                      <a:gd name="T62" fmla="*/ 26 w 471"/>
                      <a:gd name="T63" fmla="*/ 7 h 281"/>
                      <a:gd name="T64" fmla="*/ 28 w 471"/>
                      <a:gd name="T65" fmla="*/ 7 h 281"/>
                      <a:gd name="T66" fmla="*/ 30 w 471"/>
                      <a:gd name="T67" fmla="*/ 7 h 281"/>
                      <a:gd name="T68" fmla="*/ 31 w 471"/>
                      <a:gd name="T69" fmla="*/ 8 h 281"/>
                      <a:gd name="T70" fmla="*/ 32 w 471"/>
                      <a:gd name="T71" fmla="*/ 10 h 281"/>
                      <a:gd name="T72" fmla="*/ 32 w 471"/>
                      <a:gd name="T73" fmla="*/ 11 h 281"/>
                      <a:gd name="T74" fmla="*/ 34 w 471"/>
                      <a:gd name="T75" fmla="*/ 13 h 281"/>
                      <a:gd name="T76" fmla="*/ 34 w 471"/>
                      <a:gd name="T77" fmla="*/ 13 h 281"/>
                      <a:gd name="T78" fmla="*/ 32 w 471"/>
                      <a:gd name="T79" fmla="*/ 15 h 281"/>
                      <a:gd name="T80" fmla="*/ 34 w 471"/>
                      <a:gd name="T81" fmla="*/ 15 h 281"/>
                      <a:gd name="T82" fmla="*/ 36 w 471"/>
                      <a:gd name="T83" fmla="*/ 16 h 281"/>
                      <a:gd name="T84" fmla="*/ 37 w 471"/>
                      <a:gd name="T85" fmla="*/ 17 h 281"/>
                      <a:gd name="T86" fmla="*/ 39 w 471"/>
                      <a:gd name="T87" fmla="*/ 17 h 281"/>
                      <a:gd name="T88" fmla="*/ 39 w 471"/>
                      <a:gd name="T89" fmla="*/ 18 h 281"/>
                      <a:gd name="T90" fmla="*/ 39 w 471"/>
                      <a:gd name="T91" fmla="*/ 18 h 281"/>
                      <a:gd name="T92" fmla="*/ 41 w 471"/>
                      <a:gd name="T93" fmla="*/ 18 h 281"/>
                      <a:gd name="T94" fmla="*/ 41 w 471"/>
                      <a:gd name="T95" fmla="*/ 18 h 281"/>
                      <a:gd name="T96" fmla="*/ 45 w 471"/>
                      <a:gd name="T97" fmla="*/ 20 h 281"/>
                      <a:gd name="T98" fmla="*/ 46 w 471"/>
                      <a:gd name="T99" fmla="*/ 21 h 281"/>
                      <a:gd name="T100" fmla="*/ 48 w 471"/>
                      <a:gd name="T101" fmla="*/ 21 h 281"/>
                      <a:gd name="T102" fmla="*/ 49 w 471"/>
                      <a:gd name="T103" fmla="*/ 22 h 281"/>
                      <a:gd name="T104" fmla="*/ 47 w 471"/>
                      <a:gd name="T105" fmla="*/ 27 h 281"/>
                      <a:gd name="T106" fmla="*/ 44 w 471"/>
                      <a:gd name="T107" fmla="*/ 30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6 w 984"/>
                      <a:gd name="T1" fmla="*/ 0 h 844"/>
                      <a:gd name="T2" fmla="*/ 7 w 984"/>
                      <a:gd name="T3" fmla="*/ 0 h 844"/>
                      <a:gd name="T4" fmla="*/ 8 w 984"/>
                      <a:gd name="T5" fmla="*/ 0 h 844"/>
                      <a:gd name="T6" fmla="*/ 8 w 984"/>
                      <a:gd name="T7" fmla="*/ 1 h 844"/>
                      <a:gd name="T8" fmla="*/ 9 w 984"/>
                      <a:gd name="T9" fmla="*/ 0 h 844"/>
                      <a:gd name="T10" fmla="*/ 9 w 984"/>
                      <a:gd name="T11" fmla="*/ 0 h 844"/>
                      <a:gd name="T12" fmla="*/ 9 w 984"/>
                      <a:gd name="T13" fmla="*/ 1 h 844"/>
                      <a:gd name="T14" fmla="*/ 10 w 984"/>
                      <a:gd name="T15" fmla="*/ 0 h 844"/>
                      <a:gd name="T16" fmla="*/ 10 w 984"/>
                      <a:gd name="T17" fmla="*/ 0 h 844"/>
                      <a:gd name="T18" fmla="*/ 11 w 984"/>
                      <a:gd name="T19" fmla="*/ 0 h 844"/>
                      <a:gd name="T20" fmla="*/ 11 w 984"/>
                      <a:gd name="T21" fmla="*/ 0 h 844"/>
                      <a:gd name="T22" fmla="*/ 11 w 984"/>
                      <a:gd name="T23" fmla="*/ 1 h 844"/>
                      <a:gd name="T24" fmla="*/ 11 w 984"/>
                      <a:gd name="T25" fmla="*/ 1 h 844"/>
                      <a:gd name="T26" fmla="*/ 11 w 984"/>
                      <a:gd name="T27" fmla="*/ 1 h 844"/>
                      <a:gd name="T28" fmla="*/ 11 w 984"/>
                      <a:gd name="T29" fmla="*/ 1 h 844"/>
                      <a:gd name="T30" fmla="*/ 11 w 984"/>
                      <a:gd name="T31" fmla="*/ 1 h 844"/>
                      <a:gd name="T32" fmla="*/ 11 w 984"/>
                      <a:gd name="T33" fmla="*/ 1 h 844"/>
                      <a:gd name="T34" fmla="*/ 12 w 984"/>
                      <a:gd name="T35" fmla="*/ 2 h 844"/>
                      <a:gd name="T36" fmla="*/ 12 w 984"/>
                      <a:gd name="T37" fmla="*/ 2 h 844"/>
                      <a:gd name="T38" fmla="*/ 12 w 984"/>
                      <a:gd name="T39" fmla="*/ 2 h 844"/>
                      <a:gd name="T40" fmla="*/ 11 w 984"/>
                      <a:gd name="T41" fmla="*/ 2 h 844"/>
                      <a:gd name="T42" fmla="*/ 10 w 984"/>
                      <a:gd name="T43" fmla="*/ 2 h 844"/>
                      <a:gd name="T44" fmla="*/ 9 w 984"/>
                      <a:gd name="T45" fmla="*/ 2 h 844"/>
                      <a:gd name="T46" fmla="*/ 9 w 984"/>
                      <a:gd name="T47" fmla="*/ 2 h 844"/>
                      <a:gd name="T48" fmla="*/ 10 w 984"/>
                      <a:gd name="T49" fmla="*/ 3 h 844"/>
                      <a:gd name="T50" fmla="*/ 10 w 984"/>
                      <a:gd name="T51" fmla="*/ 2 h 844"/>
                      <a:gd name="T52" fmla="*/ 11 w 984"/>
                      <a:gd name="T53" fmla="*/ 2 h 844"/>
                      <a:gd name="T54" fmla="*/ 11 w 984"/>
                      <a:gd name="T55" fmla="*/ 3 h 844"/>
                      <a:gd name="T56" fmla="*/ 11 w 984"/>
                      <a:gd name="T57" fmla="*/ 3 h 844"/>
                      <a:gd name="T58" fmla="*/ 12 w 984"/>
                      <a:gd name="T59" fmla="*/ 3 h 844"/>
                      <a:gd name="T60" fmla="*/ 13 w 984"/>
                      <a:gd name="T61" fmla="*/ 3 h 844"/>
                      <a:gd name="T62" fmla="*/ 13 w 984"/>
                      <a:gd name="T63" fmla="*/ 3 h 844"/>
                      <a:gd name="T64" fmla="*/ 12 w 984"/>
                      <a:gd name="T65" fmla="*/ 3 h 844"/>
                      <a:gd name="T66" fmla="*/ 12 w 984"/>
                      <a:gd name="T67" fmla="*/ 3 h 844"/>
                      <a:gd name="T68" fmla="*/ 11 w 984"/>
                      <a:gd name="T69" fmla="*/ 3 h 844"/>
                      <a:gd name="T70" fmla="*/ 10 w 984"/>
                      <a:gd name="T71" fmla="*/ 3 h 844"/>
                      <a:gd name="T72" fmla="*/ 9 w 984"/>
                      <a:gd name="T73" fmla="*/ 3 h 844"/>
                      <a:gd name="T74" fmla="*/ 7 w 984"/>
                      <a:gd name="T75" fmla="*/ 2 h 844"/>
                      <a:gd name="T76" fmla="*/ 6 w 984"/>
                      <a:gd name="T77" fmla="*/ 2 h 844"/>
                      <a:gd name="T78" fmla="*/ 6 w 984"/>
                      <a:gd name="T79" fmla="*/ 2 h 844"/>
                      <a:gd name="T80" fmla="*/ 6 w 984"/>
                      <a:gd name="T81" fmla="*/ 2 h 844"/>
                      <a:gd name="T82" fmla="*/ 5 w 984"/>
                      <a:gd name="T83" fmla="*/ 2 h 844"/>
                      <a:gd name="T84" fmla="*/ 5 w 984"/>
                      <a:gd name="T85" fmla="*/ 2 h 844"/>
                      <a:gd name="T86" fmla="*/ 6 w 984"/>
                      <a:gd name="T87" fmla="*/ 2 h 844"/>
                      <a:gd name="T88" fmla="*/ 6 w 984"/>
                      <a:gd name="T89" fmla="*/ 2 h 844"/>
                      <a:gd name="T90" fmla="*/ 6 w 984"/>
                      <a:gd name="T91" fmla="*/ 2 h 844"/>
                      <a:gd name="T92" fmla="*/ 5 w 984"/>
                      <a:gd name="T93" fmla="*/ 2 h 844"/>
                      <a:gd name="T94" fmla="*/ 4 w 984"/>
                      <a:gd name="T95" fmla="*/ 2 h 844"/>
                      <a:gd name="T96" fmla="*/ 4 w 984"/>
                      <a:gd name="T97" fmla="*/ 1 h 844"/>
                      <a:gd name="T98" fmla="*/ 3 w 984"/>
                      <a:gd name="T99" fmla="*/ 1 h 844"/>
                      <a:gd name="T100" fmla="*/ 2 w 984"/>
                      <a:gd name="T101" fmla="*/ 1 h 844"/>
                      <a:gd name="T102" fmla="*/ 1 w 984"/>
                      <a:gd name="T103" fmla="*/ 0 h 844"/>
                      <a:gd name="T104" fmla="*/ 0 w 984"/>
                      <a:gd name="T105" fmla="*/ 0 h 844"/>
                      <a:gd name="T106" fmla="*/ 1 w 984"/>
                      <a:gd name="T107" fmla="*/ 0 h 844"/>
                      <a:gd name="T108" fmla="*/ 1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1 w 170"/>
                      <a:gd name="T5" fmla="*/ 0 h 96"/>
                      <a:gd name="T6" fmla="*/ 1 w 170"/>
                      <a:gd name="T7" fmla="*/ 0 h 96"/>
                      <a:gd name="T8" fmla="*/ 1 w 170"/>
                      <a:gd name="T9" fmla="*/ 0 h 96"/>
                      <a:gd name="T10" fmla="*/ 2 w 170"/>
                      <a:gd name="T11" fmla="*/ 0 h 96"/>
                      <a:gd name="T12" fmla="*/ 3 w 170"/>
                      <a:gd name="T13" fmla="*/ 0 h 96"/>
                      <a:gd name="T14" fmla="*/ 2 w 170"/>
                      <a:gd name="T15" fmla="*/ 0 h 96"/>
                      <a:gd name="T16" fmla="*/ 1 w 170"/>
                      <a:gd name="T17" fmla="*/ 0 h 96"/>
                      <a:gd name="T18" fmla="*/ 1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1 w 138"/>
                      <a:gd name="T3" fmla="*/ 0 h 44"/>
                      <a:gd name="T4" fmla="*/ 1 w 138"/>
                      <a:gd name="T5" fmla="*/ 0 h 44"/>
                      <a:gd name="T6" fmla="*/ 2 w 138"/>
                      <a:gd name="T7" fmla="*/ 0 h 44"/>
                      <a:gd name="T8" fmla="*/ 2 w 138"/>
                      <a:gd name="T9" fmla="*/ 0 h 44"/>
                      <a:gd name="T10" fmla="*/ 1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3 w 323"/>
                      <a:gd name="T1" fmla="*/ 1 h 64"/>
                      <a:gd name="T2" fmla="*/ 23 w 323"/>
                      <a:gd name="T3" fmla="*/ 1 h 64"/>
                      <a:gd name="T4" fmla="*/ 24 w 323"/>
                      <a:gd name="T5" fmla="*/ 0 h 64"/>
                      <a:gd name="T6" fmla="*/ 27 w 323"/>
                      <a:gd name="T7" fmla="*/ 0 h 64"/>
                      <a:gd name="T8" fmla="*/ 30 w 323"/>
                      <a:gd name="T9" fmla="*/ 2 h 64"/>
                      <a:gd name="T10" fmla="*/ 32 w 323"/>
                      <a:gd name="T11" fmla="*/ 1 h 64"/>
                      <a:gd name="T12" fmla="*/ 32 w 323"/>
                      <a:gd name="T13" fmla="*/ 3 h 64"/>
                      <a:gd name="T14" fmla="*/ 30 w 323"/>
                      <a:gd name="T15" fmla="*/ 5 h 64"/>
                      <a:gd name="T16" fmla="*/ 30 w 323"/>
                      <a:gd name="T17" fmla="*/ 3 h 64"/>
                      <a:gd name="T18" fmla="*/ 30 w 323"/>
                      <a:gd name="T19" fmla="*/ 3 h 64"/>
                      <a:gd name="T20" fmla="*/ 29 w 323"/>
                      <a:gd name="T21" fmla="*/ 3 h 64"/>
                      <a:gd name="T22" fmla="*/ 27 w 323"/>
                      <a:gd name="T23" fmla="*/ 2 h 64"/>
                      <a:gd name="T24" fmla="*/ 23 w 323"/>
                      <a:gd name="T25" fmla="*/ 4 h 64"/>
                      <a:gd name="T26" fmla="*/ 20 w 323"/>
                      <a:gd name="T27" fmla="*/ 5 h 64"/>
                      <a:gd name="T28" fmla="*/ 22 w 323"/>
                      <a:gd name="T29" fmla="*/ 6 h 64"/>
                      <a:gd name="T30" fmla="*/ 19 w 323"/>
                      <a:gd name="T31" fmla="*/ 7 h 64"/>
                      <a:gd name="T32" fmla="*/ 17 w 323"/>
                      <a:gd name="T33" fmla="*/ 6 h 64"/>
                      <a:gd name="T34" fmla="*/ 18 w 323"/>
                      <a:gd name="T35" fmla="*/ 6 h 64"/>
                      <a:gd name="T36" fmla="*/ 18 w 323"/>
                      <a:gd name="T37" fmla="*/ 4 h 64"/>
                      <a:gd name="T38" fmla="*/ 17 w 323"/>
                      <a:gd name="T39" fmla="*/ 3 h 64"/>
                      <a:gd name="T40" fmla="*/ 16 w 323"/>
                      <a:gd name="T41" fmla="*/ 3 h 64"/>
                      <a:gd name="T42" fmla="*/ 15 w 323"/>
                      <a:gd name="T43" fmla="*/ 3 h 64"/>
                      <a:gd name="T44" fmla="*/ 14 w 323"/>
                      <a:gd name="T45" fmla="*/ 3 h 64"/>
                      <a:gd name="T46" fmla="*/ 13 w 323"/>
                      <a:gd name="T47" fmla="*/ 3 h 64"/>
                      <a:gd name="T48" fmla="*/ 9 w 323"/>
                      <a:gd name="T49" fmla="*/ 1 h 64"/>
                      <a:gd name="T50" fmla="*/ 6 w 323"/>
                      <a:gd name="T51" fmla="*/ 2 h 64"/>
                      <a:gd name="T52" fmla="*/ 1 w 323"/>
                      <a:gd name="T53" fmla="*/ 0 h 64"/>
                      <a:gd name="T54" fmla="*/ 23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1 w 300"/>
                      <a:gd name="T1" fmla="*/ 3 h 31"/>
                      <a:gd name="T2" fmla="*/ 3 w 300"/>
                      <a:gd name="T3" fmla="*/ 1 h 31"/>
                      <a:gd name="T4" fmla="*/ 29 w 300"/>
                      <a:gd name="T5" fmla="*/ 0 h 31"/>
                      <a:gd name="T6" fmla="*/ 30 w 300"/>
                      <a:gd name="T7" fmla="*/ 2 h 31"/>
                      <a:gd name="T8" fmla="*/ 27 w 300"/>
                      <a:gd name="T9" fmla="*/ 2 h 31"/>
                      <a:gd name="T10" fmla="*/ 11 w 300"/>
                      <a:gd name="T11" fmla="*/ 3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1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1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1 h 165"/>
                      <a:gd name="T20" fmla="*/ 0 w 47"/>
                      <a:gd name="T21" fmla="*/ 1 h 165"/>
                      <a:gd name="T22" fmla="*/ 0 w 47"/>
                      <a:gd name="T23" fmla="*/ 1 h 165"/>
                      <a:gd name="T24" fmla="*/ 0 w 47"/>
                      <a:gd name="T25" fmla="*/ 1 h 165"/>
                      <a:gd name="T26" fmla="*/ 0 w 47"/>
                      <a:gd name="T27" fmla="*/ 1 h 165"/>
                      <a:gd name="T28" fmla="*/ 0 w 47"/>
                      <a:gd name="T29" fmla="*/ 1 h 165"/>
                      <a:gd name="T30" fmla="*/ 0 w 47"/>
                      <a:gd name="T31" fmla="*/ 1 h 165"/>
                      <a:gd name="T32" fmla="*/ 0 w 47"/>
                      <a:gd name="T33" fmla="*/ 1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1 w 138"/>
                      <a:gd name="T5" fmla="*/ 0 h 103"/>
                      <a:gd name="T6" fmla="*/ 1 w 138"/>
                      <a:gd name="T7" fmla="*/ 0 h 103"/>
                      <a:gd name="T8" fmla="*/ 1 w 138"/>
                      <a:gd name="T9" fmla="*/ 0 h 103"/>
                      <a:gd name="T10" fmla="*/ 1 w 138"/>
                      <a:gd name="T11" fmla="*/ 0 h 103"/>
                      <a:gd name="T12" fmla="*/ 2 w 138"/>
                      <a:gd name="T13" fmla="*/ 0 h 103"/>
                      <a:gd name="T14" fmla="*/ 2 w 138"/>
                      <a:gd name="T15" fmla="*/ 0 h 103"/>
                      <a:gd name="T16" fmla="*/ 2 w 138"/>
                      <a:gd name="T17" fmla="*/ 0 h 103"/>
                      <a:gd name="T18" fmla="*/ 1 w 138"/>
                      <a:gd name="T19" fmla="*/ 0 h 103"/>
                      <a:gd name="T20" fmla="*/ 1 w 138"/>
                      <a:gd name="T21" fmla="*/ 0 h 103"/>
                      <a:gd name="T22" fmla="*/ 1 w 138"/>
                      <a:gd name="T23" fmla="*/ 0 h 103"/>
                      <a:gd name="T24" fmla="*/ 1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2 w 188"/>
                      <a:gd name="T1" fmla="*/ 0 h 214"/>
                      <a:gd name="T2" fmla="*/ 2 w 188"/>
                      <a:gd name="T3" fmla="*/ 0 h 214"/>
                      <a:gd name="T4" fmla="*/ 3 w 188"/>
                      <a:gd name="T5" fmla="*/ 0 h 214"/>
                      <a:gd name="T6" fmla="*/ 3 w 188"/>
                      <a:gd name="T7" fmla="*/ 0 h 214"/>
                      <a:gd name="T8" fmla="*/ 3 w 188"/>
                      <a:gd name="T9" fmla="*/ 0 h 214"/>
                      <a:gd name="T10" fmla="*/ 3 w 188"/>
                      <a:gd name="T11" fmla="*/ 0 h 214"/>
                      <a:gd name="T12" fmla="*/ 3 w 188"/>
                      <a:gd name="T13" fmla="*/ 0 h 214"/>
                      <a:gd name="T14" fmla="*/ 2 w 188"/>
                      <a:gd name="T15" fmla="*/ 1 h 214"/>
                      <a:gd name="T16" fmla="*/ 2 w 188"/>
                      <a:gd name="T17" fmla="*/ 1 h 214"/>
                      <a:gd name="T18" fmla="*/ 2 w 188"/>
                      <a:gd name="T19" fmla="*/ 1 h 214"/>
                      <a:gd name="T20" fmla="*/ 2 w 188"/>
                      <a:gd name="T21" fmla="*/ 1 h 214"/>
                      <a:gd name="T22" fmla="*/ 1 w 188"/>
                      <a:gd name="T23" fmla="*/ 1 h 214"/>
                      <a:gd name="T24" fmla="*/ 1 w 188"/>
                      <a:gd name="T25" fmla="*/ 1 h 214"/>
                      <a:gd name="T26" fmla="*/ 1 w 188"/>
                      <a:gd name="T27" fmla="*/ 1 h 214"/>
                      <a:gd name="T28" fmla="*/ 1 w 188"/>
                      <a:gd name="T29" fmla="*/ 1 h 214"/>
                      <a:gd name="T30" fmla="*/ 1 w 188"/>
                      <a:gd name="T31" fmla="*/ 1 h 214"/>
                      <a:gd name="T32" fmla="*/ 1 w 188"/>
                      <a:gd name="T33" fmla="*/ 1 h 214"/>
                      <a:gd name="T34" fmla="*/ 1 w 188"/>
                      <a:gd name="T35" fmla="*/ 1 h 214"/>
                      <a:gd name="T36" fmla="*/ 0 w 188"/>
                      <a:gd name="T37" fmla="*/ 1 h 214"/>
                      <a:gd name="T38" fmla="*/ 0 w 188"/>
                      <a:gd name="T39" fmla="*/ 1 h 214"/>
                      <a:gd name="T40" fmla="*/ 1 w 188"/>
                      <a:gd name="T41" fmla="*/ 1 h 214"/>
                      <a:gd name="T42" fmla="*/ 0 w 188"/>
                      <a:gd name="T43" fmla="*/ 1 h 214"/>
                      <a:gd name="T44" fmla="*/ 0 w 188"/>
                      <a:gd name="T45" fmla="*/ 1 h 214"/>
                      <a:gd name="T46" fmla="*/ 0 w 188"/>
                      <a:gd name="T47" fmla="*/ 1 h 214"/>
                      <a:gd name="T48" fmla="*/ 0 w 188"/>
                      <a:gd name="T49" fmla="*/ 1 h 214"/>
                      <a:gd name="T50" fmla="*/ 0 w 188"/>
                      <a:gd name="T51" fmla="*/ 1 h 214"/>
                      <a:gd name="T52" fmla="*/ 0 w 188"/>
                      <a:gd name="T53" fmla="*/ 1 h 214"/>
                      <a:gd name="T54" fmla="*/ 0 w 188"/>
                      <a:gd name="T55" fmla="*/ 1 h 214"/>
                      <a:gd name="T56" fmla="*/ 0 w 188"/>
                      <a:gd name="T57" fmla="*/ 1 h 214"/>
                      <a:gd name="T58" fmla="*/ 0 w 188"/>
                      <a:gd name="T59" fmla="*/ 1 h 214"/>
                      <a:gd name="T60" fmla="*/ 0 w 188"/>
                      <a:gd name="T61" fmla="*/ 0 h 214"/>
                      <a:gd name="T62" fmla="*/ 1 w 188"/>
                      <a:gd name="T63" fmla="*/ 0 h 214"/>
                      <a:gd name="T64" fmla="*/ 1 w 188"/>
                      <a:gd name="T65" fmla="*/ 0 h 214"/>
                      <a:gd name="T66" fmla="*/ 2 w 188"/>
                      <a:gd name="T67" fmla="*/ 0 h 214"/>
                      <a:gd name="T68" fmla="*/ 2 w 188"/>
                      <a:gd name="T69" fmla="*/ 0 h 214"/>
                      <a:gd name="T70" fmla="*/ 2 w 188"/>
                      <a:gd name="T71" fmla="*/ 0 h 214"/>
                      <a:gd name="T72" fmla="*/ 2 w 188"/>
                      <a:gd name="T73" fmla="*/ 0 h 214"/>
                      <a:gd name="T74" fmla="*/ 2 w 188"/>
                      <a:gd name="T75" fmla="*/ 0 h 214"/>
                      <a:gd name="T76" fmla="*/ 2 w 188"/>
                      <a:gd name="T77" fmla="*/ 0 h 214"/>
                      <a:gd name="T78" fmla="*/ 2 w 188"/>
                      <a:gd name="T79" fmla="*/ 0 h 214"/>
                      <a:gd name="T80" fmla="*/ 2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12 w 812"/>
                      <a:gd name="T1" fmla="*/ 0 h 564"/>
                      <a:gd name="T2" fmla="*/ 11 w 812"/>
                      <a:gd name="T3" fmla="*/ 0 h 564"/>
                      <a:gd name="T4" fmla="*/ 11 w 812"/>
                      <a:gd name="T5" fmla="*/ 1 h 564"/>
                      <a:gd name="T6" fmla="*/ 10 w 812"/>
                      <a:gd name="T7" fmla="*/ 1 h 564"/>
                      <a:gd name="T8" fmla="*/ 9 w 812"/>
                      <a:gd name="T9" fmla="*/ 1 h 564"/>
                      <a:gd name="T10" fmla="*/ 9 w 812"/>
                      <a:gd name="T11" fmla="*/ 1 h 564"/>
                      <a:gd name="T12" fmla="*/ 9 w 812"/>
                      <a:gd name="T13" fmla="*/ 1 h 564"/>
                      <a:gd name="T14" fmla="*/ 9 w 812"/>
                      <a:gd name="T15" fmla="*/ 1 h 564"/>
                      <a:gd name="T16" fmla="*/ 8 w 812"/>
                      <a:gd name="T17" fmla="*/ 1 h 564"/>
                      <a:gd name="T18" fmla="*/ 8 w 812"/>
                      <a:gd name="T19" fmla="*/ 1 h 564"/>
                      <a:gd name="T20" fmla="*/ 9 w 812"/>
                      <a:gd name="T21" fmla="*/ 1 h 564"/>
                      <a:gd name="T22" fmla="*/ 9 w 812"/>
                      <a:gd name="T23" fmla="*/ 2 h 564"/>
                      <a:gd name="T24" fmla="*/ 8 w 812"/>
                      <a:gd name="T25" fmla="*/ 2 h 564"/>
                      <a:gd name="T26" fmla="*/ 8 w 812"/>
                      <a:gd name="T27" fmla="*/ 2 h 564"/>
                      <a:gd name="T28" fmla="*/ 7 w 812"/>
                      <a:gd name="T29" fmla="*/ 1 h 564"/>
                      <a:gd name="T30" fmla="*/ 6 w 812"/>
                      <a:gd name="T31" fmla="*/ 1 h 564"/>
                      <a:gd name="T32" fmla="*/ 6 w 812"/>
                      <a:gd name="T33" fmla="*/ 2 h 564"/>
                      <a:gd name="T34" fmla="*/ 7 w 812"/>
                      <a:gd name="T35" fmla="*/ 2 h 564"/>
                      <a:gd name="T36" fmla="*/ 7 w 812"/>
                      <a:gd name="T37" fmla="*/ 2 h 564"/>
                      <a:gd name="T38" fmla="*/ 8 w 812"/>
                      <a:gd name="T39" fmla="*/ 2 h 564"/>
                      <a:gd name="T40" fmla="*/ 7 w 812"/>
                      <a:gd name="T41" fmla="*/ 2 h 564"/>
                      <a:gd name="T42" fmla="*/ 7 w 812"/>
                      <a:gd name="T43" fmla="*/ 2 h 564"/>
                      <a:gd name="T44" fmla="*/ 6 w 812"/>
                      <a:gd name="T45" fmla="*/ 2 h 564"/>
                      <a:gd name="T46" fmla="*/ 6 w 812"/>
                      <a:gd name="T47" fmla="*/ 1 h 564"/>
                      <a:gd name="T48" fmla="*/ 6 w 812"/>
                      <a:gd name="T49" fmla="*/ 1 h 564"/>
                      <a:gd name="T50" fmla="*/ 6 w 812"/>
                      <a:gd name="T51" fmla="*/ 1 h 564"/>
                      <a:gd name="T52" fmla="*/ 6 w 812"/>
                      <a:gd name="T53" fmla="*/ 1 h 564"/>
                      <a:gd name="T54" fmla="*/ 5 w 812"/>
                      <a:gd name="T55" fmla="*/ 1 h 564"/>
                      <a:gd name="T56" fmla="*/ 5 w 812"/>
                      <a:gd name="T57" fmla="*/ 1 h 564"/>
                      <a:gd name="T58" fmla="*/ 4 w 812"/>
                      <a:gd name="T59" fmla="*/ 1 h 564"/>
                      <a:gd name="T60" fmla="*/ 3 w 812"/>
                      <a:gd name="T61" fmla="*/ 1 h 564"/>
                      <a:gd name="T62" fmla="*/ 3 w 812"/>
                      <a:gd name="T63" fmla="*/ 1 h 564"/>
                      <a:gd name="T64" fmla="*/ 3 w 812"/>
                      <a:gd name="T65" fmla="*/ 1 h 564"/>
                      <a:gd name="T66" fmla="*/ 2 w 812"/>
                      <a:gd name="T67" fmla="*/ 1 h 564"/>
                      <a:gd name="T68" fmla="*/ 2 w 812"/>
                      <a:gd name="T69" fmla="*/ 1 h 564"/>
                      <a:gd name="T70" fmla="*/ 2 w 812"/>
                      <a:gd name="T71" fmla="*/ 2 h 564"/>
                      <a:gd name="T72" fmla="*/ 1 w 812"/>
                      <a:gd name="T73" fmla="*/ 2 h 564"/>
                      <a:gd name="T74" fmla="*/ 1 w 812"/>
                      <a:gd name="T75" fmla="*/ 1 h 564"/>
                      <a:gd name="T76" fmla="*/ 1 w 812"/>
                      <a:gd name="T77" fmla="*/ 1 h 564"/>
                      <a:gd name="T78" fmla="*/ 0 w 812"/>
                      <a:gd name="T79" fmla="*/ 1 h 564"/>
                      <a:gd name="T80" fmla="*/ 0 w 812"/>
                      <a:gd name="T81" fmla="*/ 1 h 564"/>
                      <a:gd name="T82" fmla="*/ 0 w 812"/>
                      <a:gd name="T83" fmla="*/ 1 h 564"/>
                      <a:gd name="T84" fmla="*/ 0 w 812"/>
                      <a:gd name="T85" fmla="*/ 0 h 564"/>
                      <a:gd name="T86" fmla="*/ 11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50 w 682"/>
                      <a:gd name="T1" fmla="*/ 48 h 557"/>
                      <a:gd name="T2" fmla="*/ 50 w 682"/>
                      <a:gd name="T3" fmla="*/ 47 h 557"/>
                      <a:gd name="T4" fmla="*/ 51 w 682"/>
                      <a:gd name="T5" fmla="*/ 43 h 557"/>
                      <a:gd name="T6" fmla="*/ 32 w 682"/>
                      <a:gd name="T7" fmla="*/ 30 h 557"/>
                      <a:gd name="T8" fmla="*/ 29 w 682"/>
                      <a:gd name="T9" fmla="*/ 36 h 557"/>
                      <a:gd name="T10" fmla="*/ 31 w 682"/>
                      <a:gd name="T11" fmla="*/ 57 h 557"/>
                      <a:gd name="T12" fmla="*/ 29 w 682"/>
                      <a:gd name="T13" fmla="*/ 51 h 557"/>
                      <a:gd name="T14" fmla="*/ 25 w 682"/>
                      <a:gd name="T15" fmla="*/ 45 h 557"/>
                      <a:gd name="T16" fmla="*/ 25 w 682"/>
                      <a:gd name="T17" fmla="*/ 43 h 557"/>
                      <a:gd name="T18" fmla="*/ 25 w 682"/>
                      <a:gd name="T19" fmla="*/ 41 h 557"/>
                      <a:gd name="T20" fmla="*/ 23 w 682"/>
                      <a:gd name="T21" fmla="*/ 39 h 557"/>
                      <a:gd name="T22" fmla="*/ 20 w 682"/>
                      <a:gd name="T23" fmla="*/ 36 h 557"/>
                      <a:gd name="T24" fmla="*/ 15 w 682"/>
                      <a:gd name="T25" fmla="*/ 37 h 557"/>
                      <a:gd name="T26" fmla="*/ 13 w 682"/>
                      <a:gd name="T27" fmla="*/ 37 h 557"/>
                      <a:gd name="T28" fmla="*/ 8 w 682"/>
                      <a:gd name="T29" fmla="*/ 37 h 557"/>
                      <a:gd name="T30" fmla="*/ 3 w 682"/>
                      <a:gd name="T31" fmla="*/ 32 h 557"/>
                      <a:gd name="T32" fmla="*/ 1 w 682"/>
                      <a:gd name="T33" fmla="*/ 31 h 557"/>
                      <a:gd name="T34" fmla="*/ 0 w 682"/>
                      <a:gd name="T35" fmla="*/ 27 h 557"/>
                      <a:gd name="T36" fmla="*/ 3 w 682"/>
                      <a:gd name="T37" fmla="*/ 22 h 557"/>
                      <a:gd name="T38" fmla="*/ 3 w 682"/>
                      <a:gd name="T39" fmla="*/ 18 h 557"/>
                      <a:gd name="T40" fmla="*/ 5 w 682"/>
                      <a:gd name="T41" fmla="*/ 15 h 557"/>
                      <a:gd name="T42" fmla="*/ 8 w 682"/>
                      <a:gd name="T43" fmla="*/ 12 h 557"/>
                      <a:gd name="T44" fmla="*/ 17 w 682"/>
                      <a:gd name="T45" fmla="*/ 7 h 557"/>
                      <a:gd name="T46" fmla="*/ 23 w 682"/>
                      <a:gd name="T47" fmla="*/ 3 h 557"/>
                      <a:gd name="T48" fmla="*/ 27 w 682"/>
                      <a:gd name="T49" fmla="*/ 1 h 557"/>
                      <a:gd name="T50" fmla="*/ 37 w 682"/>
                      <a:gd name="T51" fmla="*/ 1 h 557"/>
                      <a:gd name="T52" fmla="*/ 41 w 682"/>
                      <a:gd name="T53" fmla="*/ 0 h 557"/>
                      <a:gd name="T54" fmla="*/ 39 w 682"/>
                      <a:gd name="T55" fmla="*/ 4 h 557"/>
                      <a:gd name="T56" fmla="*/ 46 w 682"/>
                      <a:gd name="T57" fmla="*/ 9 h 557"/>
                      <a:gd name="T58" fmla="*/ 51 w 682"/>
                      <a:gd name="T59" fmla="*/ 8 h 557"/>
                      <a:gd name="T60" fmla="*/ 55 w 682"/>
                      <a:gd name="T61" fmla="*/ 8 h 557"/>
                      <a:gd name="T62" fmla="*/ 58 w 682"/>
                      <a:gd name="T63" fmla="*/ 10 h 557"/>
                      <a:gd name="T64" fmla="*/ 59 w 682"/>
                      <a:gd name="T65" fmla="*/ 20 h 557"/>
                      <a:gd name="T66" fmla="*/ 59 w 682"/>
                      <a:gd name="T67" fmla="*/ 25 h 557"/>
                      <a:gd name="T68" fmla="*/ 62 w 682"/>
                      <a:gd name="T69" fmla="*/ 29 h 557"/>
                      <a:gd name="T70" fmla="*/ 67 w 682"/>
                      <a:gd name="T71" fmla="*/ 31 h 557"/>
                      <a:gd name="T72" fmla="*/ 70 w 682"/>
                      <a:gd name="T73" fmla="*/ 31 h 557"/>
                      <a:gd name="T74" fmla="*/ 69 w 682"/>
                      <a:gd name="T75" fmla="*/ 35 h 557"/>
                      <a:gd name="T76" fmla="*/ 62 w 682"/>
                      <a:gd name="T77" fmla="*/ 43 h 557"/>
                      <a:gd name="T78" fmla="*/ 57 w 682"/>
                      <a:gd name="T79" fmla="*/ 50 h 557"/>
                      <a:gd name="T80" fmla="*/ 57 w 682"/>
                      <a:gd name="T81" fmla="*/ 53 h 557"/>
                      <a:gd name="T82" fmla="*/ 44 w 682"/>
                      <a:gd name="T83" fmla="*/ 57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5 w 257"/>
                      <a:gd name="T1" fmla="*/ 36 h 347"/>
                      <a:gd name="T2" fmla="*/ 24 w 257"/>
                      <a:gd name="T3" fmla="*/ 32 h 347"/>
                      <a:gd name="T4" fmla="*/ 23 w 257"/>
                      <a:gd name="T5" fmla="*/ 31 h 347"/>
                      <a:gd name="T6" fmla="*/ 22 w 257"/>
                      <a:gd name="T7" fmla="*/ 28 h 347"/>
                      <a:gd name="T8" fmla="*/ 22 w 257"/>
                      <a:gd name="T9" fmla="*/ 27 h 347"/>
                      <a:gd name="T10" fmla="*/ 22 w 257"/>
                      <a:gd name="T11" fmla="*/ 24 h 347"/>
                      <a:gd name="T12" fmla="*/ 22 w 257"/>
                      <a:gd name="T13" fmla="*/ 22 h 347"/>
                      <a:gd name="T14" fmla="*/ 23 w 257"/>
                      <a:gd name="T15" fmla="*/ 21 h 347"/>
                      <a:gd name="T16" fmla="*/ 26 w 257"/>
                      <a:gd name="T17" fmla="*/ 20 h 347"/>
                      <a:gd name="T18" fmla="*/ 26 w 257"/>
                      <a:gd name="T19" fmla="*/ 14 h 347"/>
                      <a:gd name="T20" fmla="*/ 6 w 257"/>
                      <a:gd name="T21" fmla="*/ 10 h 347"/>
                      <a:gd name="T22" fmla="*/ 3 w 257"/>
                      <a:gd name="T23" fmla="*/ 10 h 347"/>
                      <a:gd name="T24" fmla="*/ 2 w 257"/>
                      <a:gd name="T25" fmla="*/ 11 h 347"/>
                      <a:gd name="T26" fmla="*/ 0 w 257"/>
                      <a:gd name="T27" fmla="*/ 16 h 347"/>
                      <a:gd name="T28" fmla="*/ 10 w 257"/>
                      <a:gd name="T29" fmla="*/ 36 h 347"/>
                      <a:gd name="T30" fmla="*/ 25 w 257"/>
                      <a:gd name="T31" fmla="*/ 3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7 w 693"/>
                      <a:gd name="T1" fmla="*/ 2 h 696"/>
                      <a:gd name="T2" fmla="*/ 6 w 693"/>
                      <a:gd name="T3" fmla="*/ 2 h 696"/>
                      <a:gd name="T4" fmla="*/ 5 w 693"/>
                      <a:gd name="T5" fmla="*/ 2 h 696"/>
                      <a:gd name="T6" fmla="*/ 4 w 693"/>
                      <a:gd name="T7" fmla="*/ 2 h 696"/>
                      <a:gd name="T8" fmla="*/ 3 w 693"/>
                      <a:gd name="T9" fmla="*/ 2 h 696"/>
                      <a:gd name="T10" fmla="*/ 4 w 693"/>
                      <a:gd name="T11" fmla="*/ 2 h 696"/>
                      <a:gd name="T12" fmla="*/ 4 w 693"/>
                      <a:gd name="T13" fmla="*/ 2 h 696"/>
                      <a:gd name="T14" fmla="*/ 5 w 693"/>
                      <a:gd name="T15" fmla="*/ 2 h 696"/>
                      <a:gd name="T16" fmla="*/ 5 w 693"/>
                      <a:gd name="T17" fmla="*/ 2 h 696"/>
                      <a:gd name="T18" fmla="*/ 4 w 693"/>
                      <a:gd name="T19" fmla="*/ 2 h 696"/>
                      <a:gd name="T20" fmla="*/ 4 w 693"/>
                      <a:gd name="T21" fmla="*/ 3 h 696"/>
                      <a:gd name="T22" fmla="*/ 3 w 693"/>
                      <a:gd name="T23" fmla="*/ 3 h 696"/>
                      <a:gd name="T24" fmla="*/ 1 w 693"/>
                      <a:gd name="T25" fmla="*/ 3 h 696"/>
                      <a:gd name="T26" fmla="*/ 1 w 693"/>
                      <a:gd name="T27" fmla="*/ 3 h 696"/>
                      <a:gd name="T28" fmla="*/ 0 w 693"/>
                      <a:gd name="T29" fmla="*/ 2 h 696"/>
                      <a:gd name="T30" fmla="*/ 0 w 693"/>
                      <a:gd name="T31" fmla="*/ 2 h 696"/>
                      <a:gd name="T32" fmla="*/ 1 w 693"/>
                      <a:gd name="T33" fmla="*/ 1 h 696"/>
                      <a:gd name="T34" fmla="*/ 0 w 693"/>
                      <a:gd name="T35" fmla="*/ 2 h 696"/>
                      <a:gd name="T36" fmla="*/ 1 w 693"/>
                      <a:gd name="T37" fmla="*/ 1 h 696"/>
                      <a:gd name="T38" fmla="*/ 2 w 693"/>
                      <a:gd name="T39" fmla="*/ 1 h 696"/>
                      <a:gd name="T40" fmla="*/ 0 w 693"/>
                      <a:gd name="T41" fmla="*/ 1 h 696"/>
                      <a:gd name="T42" fmla="*/ 0 w 693"/>
                      <a:gd name="T43" fmla="*/ 1 h 696"/>
                      <a:gd name="T44" fmla="*/ 0 w 693"/>
                      <a:gd name="T45" fmla="*/ 1 h 696"/>
                      <a:gd name="T46" fmla="*/ 1 w 693"/>
                      <a:gd name="T47" fmla="*/ 0 h 696"/>
                      <a:gd name="T48" fmla="*/ 3 w 693"/>
                      <a:gd name="T49" fmla="*/ 1 h 696"/>
                      <a:gd name="T50" fmla="*/ 3 w 693"/>
                      <a:gd name="T51" fmla="*/ 0 h 696"/>
                      <a:gd name="T52" fmla="*/ 4 w 693"/>
                      <a:gd name="T53" fmla="*/ 0 h 696"/>
                      <a:gd name="T54" fmla="*/ 5 w 693"/>
                      <a:gd name="T55" fmla="*/ 0 h 696"/>
                      <a:gd name="T56" fmla="*/ 5 w 693"/>
                      <a:gd name="T57" fmla="*/ 0 h 696"/>
                      <a:gd name="T58" fmla="*/ 4 w 693"/>
                      <a:gd name="T59" fmla="*/ 1 h 696"/>
                      <a:gd name="T60" fmla="*/ 5 w 693"/>
                      <a:gd name="T61" fmla="*/ 1 h 696"/>
                      <a:gd name="T62" fmla="*/ 5 w 693"/>
                      <a:gd name="T63" fmla="*/ 1 h 696"/>
                      <a:gd name="T64" fmla="*/ 6 w 693"/>
                      <a:gd name="T65" fmla="*/ 0 h 696"/>
                      <a:gd name="T66" fmla="*/ 7 w 693"/>
                      <a:gd name="T67" fmla="*/ 0 h 696"/>
                      <a:gd name="T68" fmla="*/ 7 w 693"/>
                      <a:gd name="T69" fmla="*/ 0 h 696"/>
                      <a:gd name="T70" fmla="*/ 8 w 693"/>
                      <a:gd name="T71" fmla="*/ 2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5 w 931"/>
                      <a:gd name="T1" fmla="*/ 0 h 149"/>
                      <a:gd name="T2" fmla="*/ 15 w 931"/>
                      <a:gd name="T3" fmla="*/ 3 h 149"/>
                      <a:gd name="T4" fmla="*/ 10 w 931"/>
                      <a:gd name="T5" fmla="*/ 4 h 149"/>
                      <a:gd name="T6" fmla="*/ 6 w 931"/>
                      <a:gd name="T7" fmla="*/ 4 h 149"/>
                      <a:gd name="T8" fmla="*/ 3 w 931"/>
                      <a:gd name="T9" fmla="*/ 8 h 149"/>
                      <a:gd name="T10" fmla="*/ 0 w 931"/>
                      <a:gd name="T11" fmla="*/ 11 h 149"/>
                      <a:gd name="T12" fmla="*/ 6 w 931"/>
                      <a:gd name="T13" fmla="*/ 12 h 149"/>
                      <a:gd name="T14" fmla="*/ 10 w 931"/>
                      <a:gd name="T15" fmla="*/ 10 h 149"/>
                      <a:gd name="T16" fmla="*/ 11 w 931"/>
                      <a:gd name="T17" fmla="*/ 9 h 149"/>
                      <a:gd name="T18" fmla="*/ 17 w 931"/>
                      <a:gd name="T19" fmla="*/ 5 h 149"/>
                      <a:gd name="T20" fmla="*/ 22 w 931"/>
                      <a:gd name="T21" fmla="*/ 4 h 149"/>
                      <a:gd name="T22" fmla="*/ 24 w 931"/>
                      <a:gd name="T23" fmla="*/ 10 h 149"/>
                      <a:gd name="T24" fmla="*/ 19 w 931"/>
                      <a:gd name="T25" fmla="*/ 11 h 149"/>
                      <a:gd name="T26" fmla="*/ 23 w 931"/>
                      <a:gd name="T27" fmla="*/ 11 h 149"/>
                      <a:gd name="T28" fmla="*/ 26 w 931"/>
                      <a:gd name="T29" fmla="*/ 10 h 149"/>
                      <a:gd name="T30" fmla="*/ 27 w 931"/>
                      <a:gd name="T31" fmla="*/ 10 h 149"/>
                      <a:gd name="T32" fmla="*/ 26 w 931"/>
                      <a:gd name="T33" fmla="*/ 6 h 149"/>
                      <a:gd name="T34" fmla="*/ 27 w 931"/>
                      <a:gd name="T35" fmla="*/ 4 h 149"/>
                      <a:gd name="T36" fmla="*/ 29 w 931"/>
                      <a:gd name="T37" fmla="*/ 10 h 149"/>
                      <a:gd name="T38" fmla="*/ 27 w 931"/>
                      <a:gd name="T39" fmla="*/ 11 h 149"/>
                      <a:gd name="T40" fmla="*/ 30 w 931"/>
                      <a:gd name="T41" fmla="*/ 14 h 149"/>
                      <a:gd name="T42" fmla="*/ 31 w 931"/>
                      <a:gd name="T43" fmla="*/ 10 h 149"/>
                      <a:gd name="T44" fmla="*/ 34 w 931"/>
                      <a:gd name="T45" fmla="*/ 11 h 149"/>
                      <a:gd name="T46" fmla="*/ 39 w 931"/>
                      <a:gd name="T47" fmla="*/ 8 h 149"/>
                      <a:gd name="T48" fmla="*/ 43 w 931"/>
                      <a:gd name="T49" fmla="*/ 5 h 149"/>
                      <a:gd name="T50" fmla="*/ 45 w 931"/>
                      <a:gd name="T51" fmla="*/ 6 h 149"/>
                      <a:gd name="T52" fmla="*/ 47 w 931"/>
                      <a:gd name="T53" fmla="*/ 5 h 149"/>
                      <a:gd name="T54" fmla="*/ 44 w 931"/>
                      <a:gd name="T55" fmla="*/ 4 h 149"/>
                      <a:gd name="T56" fmla="*/ 49 w 931"/>
                      <a:gd name="T57" fmla="*/ 4 h 149"/>
                      <a:gd name="T58" fmla="*/ 56 w 931"/>
                      <a:gd name="T59" fmla="*/ 6 h 149"/>
                      <a:gd name="T60" fmla="*/ 60 w 931"/>
                      <a:gd name="T61" fmla="*/ 4 h 149"/>
                      <a:gd name="T62" fmla="*/ 60 w 931"/>
                      <a:gd name="T63" fmla="*/ 7 h 149"/>
                      <a:gd name="T64" fmla="*/ 58 w 931"/>
                      <a:gd name="T65" fmla="*/ 11 h 149"/>
                      <a:gd name="T66" fmla="*/ 63 w 931"/>
                      <a:gd name="T67" fmla="*/ 10 h 149"/>
                      <a:gd name="T68" fmla="*/ 64 w 931"/>
                      <a:gd name="T69" fmla="*/ 8 h 149"/>
                      <a:gd name="T70" fmla="*/ 67 w 931"/>
                      <a:gd name="T71" fmla="*/ 6 h 149"/>
                      <a:gd name="T72" fmla="*/ 82 w 931"/>
                      <a:gd name="T73" fmla="*/ 9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1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1 w 69"/>
                      <a:gd name="T5" fmla="*/ 0 h 47"/>
                      <a:gd name="T6" fmla="*/ 1 w 69"/>
                      <a:gd name="T7" fmla="*/ 0 h 47"/>
                      <a:gd name="T8" fmla="*/ 1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1 w 355"/>
                      <a:gd name="T5" fmla="*/ 0 h 277"/>
                      <a:gd name="T6" fmla="*/ 1 w 355"/>
                      <a:gd name="T7" fmla="*/ 0 h 277"/>
                      <a:gd name="T8" fmla="*/ 1 w 355"/>
                      <a:gd name="T9" fmla="*/ 0 h 277"/>
                      <a:gd name="T10" fmla="*/ 2 w 355"/>
                      <a:gd name="T11" fmla="*/ 0 h 277"/>
                      <a:gd name="T12" fmla="*/ 2 w 355"/>
                      <a:gd name="T13" fmla="*/ 1 h 277"/>
                      <a:gd name="T14" fmla="*/ 2 w 355"/>
                      <a:gd name="T15" fmla="*/ 1 h 277"/>
                      <a:gd name="T16" fmla="*/ 2 w 355"/>
                      <a:gd name="T17" fmla="*/ 1 h 277"/>
                      <a:gd name="T18" fmla="*/ 3 w 355"/>
                      <a:gd name="T19" fmla="*/ 1 h 277"/>
                      <a:gd name="T20" fmla="*/ 3 w 355"/>
                      <a:gd name="T21" fmla="*/ 1 h 277"/>
                      <a:gd name="T22" fmla="*/ 3 w 355"/>
                      <a:gd name="T23" fmla="*/ 1 h 277"/>
                      <a:gd name="T24" fmla="*/ 3 w 355"/>
                      <a:gd name="T25" fmla="*/ 1 h 277"/>
                      <a:gd name="T26" fmla="*/ 3 w 355"/>
                      <a:gd name="T27" fmla="*/ 1 h 277"/>
                      <a:gd name="T28" fmla="*/ 3 w 355"/>
                      <a:gd name="T29" fmla="*/ 1 h 277"/>
                      <a:gd name="T30" fmla="*/ 4 w 355"/>
                      <a:gd name="T31" fmla="*/ 1 h 277"/>
                      <a:gd name="T32" fmla="*/ 4 w 355"/>
                      <a:gd name="T33" fmla="*/ 1 h 277"/>
                      <a:gd name="T34" fmla="*/ 4 w 355"/>
                      <a:gd name="T35" fmla="*/ 1 h 277"/>
                      <a:gd name="T36" fmla="*/ 4 w 355"/>
                      <a:gd name="T37" fmla="*/ 1 h 277"/>
                      <a:gd name="T38" fmla="*/ 5 w 355"/>
                      <a:gd name="T39" fmla="*/ 1 h 277"/>
                      <a:gd name="T40" fmla="*/ 5 w 355"/>
                      <a:gd name="T41" fmla="*/ 1 h 277"/>
                      <a:gd name="T42" fmla="*/ 5 w 355"/>
                      <a:gd name="T43" fmla="*/ 1 h 277"/>
                      <a:gd name="T44" fmla="*/ 4 w 355"/>
                      <a:gd name="T45" fmla="*/ 1 h 277"/>
                      <a:gd name="T46" fmla="*/ 4 w 355"/>
                      <a:gd name="T47" fmla="*/ 1 h 277"/>
                      <a:gd name="T48" fmla="*/ 4 w 355"/>
                      <a:gd name="T49" fmla="*/ 1 h 277"/>
                      <a:gd name="T50" fmla="*/ 3 w 355"/>
                      <a:gd name="T51" fmla="*/ 1 h 277"/>
                      <a:gd name="T52" fmla="*/ 3 w 355"/>
                      <a:gd name="T53" fmla="*/ 1 h 277"/>
                      <a:gd name="T54" fmla="*/ 2 w 355"/>
                      <a:gd name="T55" fmla="*/ 1 h 277"/>
                      <a:gd name="T56" fmla="*/ 2 w 355"/>
                      <a:gd name="T57" fmla="*/ 1 h 277"/>
                      <a:gd name="T58" fmla="*/ 2 w 355"/>
                      <a:gd name="T59" fmla="*/ 1 h 277"/>
                      <a:gd name="T60" fmla="*/ 1 w 355"/>
                      <a:gd name="T61" fmla="*/ 1 h 277"/>
                      <a:gd name="T62" fmla="*/ 1 w 355"/>
                      <a:gd name="T63" fmla="*/ 0 h 277"/>
                      <a:gd name="T64" fmla="*/ 1 w 355"/>
                      <a:gd name="T65" fmla="*/ 0 h 277"/>
                      <a:gd name="T66" fmla="*/ 1 w 355"/>
                      <a:gd name="T67" fmla="*/ 0 h 277"/>
                      <a:gd name="T68" fmla="*/ 1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1 w 156"/>
                      <a:gd name="T1" fmla="*/ 0 h 206"/>
                      <a:gd name="T2" fmla="*/ 1 w 156"/>
                      <a:gd name="T3" fmla="*/ 0 h 206"/>
                      <a:gd name="T4" fmla="*/ 1 w 156"/>
                      <a:gd name="T5" fmla="*/ 0 h 206"/>
                      <a:gd name="T6" fmla="*/ 1 w 156"/>
                      <a:gd name="T7" fmla="*/ 0 h 206"/>
                      <a:gd name="T8" fmla="*/ 2 w 156"/>
                      <a:gd name="T9" fmla="*/ 0 h 206"/>
                      <a:gd name="T10" fmla="*/ 2 w 156"/>
                      <a:gd name="T11" fmla="*/ 0 h 206"/>
                      <a:gd name="T12" fmla="*/ 2 w 156"/>
                      <a:gd name="T13" fmla="*/ 0 h 206"/>
                      <a:gd name="T14" fmla="*/ 2 w 156"/>
                      <a:gd name="T15" fmla="*/ 0 h 206"/>
                      <a:gd name="T16" fmla="*/ 2 w 156"/>
                      <a:gd name="T17" fmla="*/ 0 h 206"/>
                      <a:gd name="T18" fmla="*/ 2 w 156"/>
                      <a:gd name="T19" fmla="*/ 0 h 206"/>
                      <a:gd name="T20" fmla="*/ 2 w 156"/>
                      <a:gd name="T21" fmla="*/ 0 h 206"/>
                      <a:gd name="T22" fmla="*/ 2 w 156"/>
                      <a:gd name="T23" fmla="*/ 0 h 206"/>
                      <a:gd name="T24" fmla="*/ 2 w 156"/>
                      <a:gd name="T25" fmla="*/ 1 h 206"/>
                      <a:gd name="T26" fmla="*/ 2 w 156"/>
                      <a:gd name="T27" fmla="*/ 1 h 206"/>
                      <a:gd name="T28" fmla="*/ 2 w 156"/>
                      <a:gd name="T29" fmla="*/ 1 h 206"/>
                      <a:gd name="T30" fmla="*/ 1 w 156"/>
                      <a:gd name="T31" fmla="*/ 1 h 206"/>
                      <a:gd name="T32" fmla="*/ 1 w 156"/>
                      <a:gd name="T33" fmla="*/ 1 h 206"/>
                      <a:gd name="T34" fmla="*/ 1 w 156"/>
                      <a:gd name="T35" fmla="*/ 1 h 206"/>
                      <a:gd name="T36" fmla="*/ 1 w 156"/>
                      <a:gd name="T37" fmla="*/ 1 h 206"/>
                      <a:gd name="T38" fmla="*/ 1 w 156"/>
                      <a:gd name="T39" fmla="*/ 1 h 206"/>
                      <a:gd name="T40" fmla="*/ 1 w 156"/>
                      <a:gd name="T41" fmla="*/ 1 h 206"/>
                      <a:gd name="T42" fmla="*/ 1 w 156"/>
                      <a:gd name="T43" fmla="*/ 1 h 206"/>
                      <a:gd name="T44" fmla="*/ 0 w 156"/>
                      <a:gd name="T45" fmla="*/ 1 h 206"/>
                      <a:gd name="T46" fmla="*/ 0 w 156"/>
                      <a:gd name="T47" fmla="*/ 1 h 206"/>
                      <a:gd name="T48" fmla="*/ 0 w 156"/>
                      <a:gd name="T49" fmla="*/ 1 h 206"/>
                      <a:gd name="T50" fmla="*/ 0 w 156"/>
                      <a:gd name="T51" fmla="*/ 1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1 w 156"/>
                      <a:gd name="T61" fmla="*/ 0 h 206"/>
                      <a:gd name="T62" fmla="*/ 1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1 w 109"/>
                      <a:gd name="T5" fmla="*/ 0 h 38"/>
                      <a:gd name="T6" fmla="*/ 1 w 109"/>
                      <a:gd name="T7" fmla="*/ 0 h 38"/>
                      <a:gd name="T8" fmla="*/ 1 w 109"/>
                      <a:gd name="T9" fmla="*/ 0 h 38"/>
                      <a:gd name="T10" fmla="*/ 1 w 109"/>
                      <a:gd name="T11" fmla="*/ 0 h 38"/>
                      <a:gd name="T12" fmla="*/ 1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1 w 76"/>
                      <a:gd name="T7" fmla="*/ 0 h 104"/>
                      <a:gd name="T8" fmla="*/ 0 w 76"/>
                      <a:gd name="T9" fmla="*/ 0 h 104"/>
                      <a:gd name="T10" fmla="*/ 1 w 76"/>
                      <a:gd name="T11" fmla="*/ 0 h 104"/>
                      <a:gd name="T12" fmla="*/ 1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1 w 61"/>
                      <a:gd name="T11" fmla="*/ 0 h 48"/>
                      <a:gd name="T12" fmla="*/ 1 w 61"/>
                      <a:gd name="T13" fmla="*/ 0 h 48"/>
                      <a:gd name="T14" fmla="*/ 1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1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1 w 286"/>
                      <a:gd name="T17" fmla="*/ 0 h 182"/>
                      <a:gd name="T18" fmla="*/ 1 w 286"/>
                      <a:gd name="T19" fmla="*/ 0 h 182"/>
                      <a:gd name="T20" fmla="*/ 1 w 286"/>
                      <a:gd name="T21" fmla="*/ 0 h 182"/>
                      <a:gd name="T22" fmla="*/ 1 w 286"/>
                      <a:gd name="T23" fmla="*/ 0 h 182"/>
                      <a:gd name="T24" fmla="*/ 1 w 286"/>
                      <a:gd name="T25" fmla="*/ 1 h 182"/>
                      <a:gd name="T26" fmla="*/ 1 w 286"/>
                      <a:gd name="T27" fmla="*/ 1 h 182"/>
                      <a:gd name="T28" fmla="*/ 2 w 286"/>
                      <a:gd name="T29" fmla="*/ 1 h 182"/>
                      <a:gd name="T30" fmla="*/ 2 w 286"/>
                      <a:gd name="T31" fmla="*/ 1 h 182"/>
                      <a:gd name="T32" fmla="*/ 3 w 286"/>
                      <a:gd name="T33" fmla="*/ 1 h 182"/>
                      <a:gd name="T34" fmla="*/ 3 w 286"/>
                      <a:gd name="T35" fmla="*/ 1 h 182"/>
                      <a:gd name="T36" fmla="*/ 3 w 286"/>
                      <a:gd name="T37" fmla="*/ 1 h 182"/>
                      <a:gd name="T38" fmla="*/ 3 w 286"/>
                      <a:gd name="T39" fmla="*/ 1 h 182"/>
                      <a:gd name="T40" fmla="*/ 3 w 286"/>
                      <a:gd name="T41" fmla="*/ 0 h 182"/>
                      <a:gd name="T42" fmla="*/ 3 w 286"/>
                      <a:gd name="T43" fmla="*/ 1 h 182"/>
                      <a:gd name="T44" fmla="*/ 3 w 286"/>
                      <a:gd name="T45" fmla="*/ 1 h 182"/>
                      <a:gd name="T46" fmla="*/ 3 w 286"/>
                      <a:gd name="T47" fmla="*/ 1 h 182"/>
                      <a:gd name="T48" fmla="*/ 4 w 286"/>
                      <a:gd name="T49" fmla="*/ 1 h 182"/>
                      <a:gd name="T50" fmla="*/ 4 w 286"/>
                      <a:gd name="T51" fmla="*/ 1 h 182"/>
                      <a:gd name="T52" fmla="*/ 4 w 286"/>
                      <a:gd name="T53" fmla="*/ 1 h 182"/>
                      <a:gd name="T54" fmla="*/ 4 w 286"/>
                      <a:gd name="T55" fmla="*/ 1 h 182"/>
                      <a:gd name="T56" fmla="*/ 4 w 286"/>
                      <a:gd name="T57" fmla="*/ 1 h 182"/>
                      <a:gd name="T58" fmla="*/ 3 w 286"/>
                      <a:gd name="T59" fmla="*/ 1 h 182"/>
                      <a:gd name="T60" fmla="*/ 3 w 286"/>
                      <a:gd name="T61" fmla="*/ 0 h 182"/>
                      <a:gd name="T62" fmla="*/ 3 w 286"/>
                      <a:gd name="T63" fmla="*/ 0 h 182"/>
                      <a:gd name="T64" fmla="*/ 3 w 286"/>
                      <a:gd name="T65" fmla="*/ 0 h 182"/>
                      <a:gd name="T66" fmla="*/ 3 w 286"/>
                      <a:gd name="T67" fmla="*/ 0 h 182"/>
                      <a:gd name="T68" fmla="*/ 3 w 286"/>
                      <a:gd name="T69" fmla="*/ 0 h 182"/>
                      <a:gd name="T70" fmla="*/ 3 w 286"/>
                      <a:gd name="T71" fmla="*/ 0 h 182"/>
                      <a:gd name="T72" fmla="*/ 2 w 286"/>
                      <a:gd name="T73" fmla="*/ 0 h 182"/>
                      <a:gd name="T74" fmla="*/ 2 w 286"/>
                      <a:gd name="T75" fmla="*/ 0 h 182"/>
                      <a:gd name="T76" fmla="*/ 1 w 286"/>
                      <a:gd name="T77" fmla="*/ 0 h 182"/>
                      <a:gd name="T78" fmla="*/ 1 w 286"/>
                      <a:gd name="T79" fmla="*/ 0 h 182"/>
                      <a:gd name="T80" fmla="*/ 1 w 286"/>
                      <a:gd name="T81" fmla="*/ 0 h 182"/>
                      <a:gd name="T82" fmla="*/ 1 w 286"/>
                      <a:gd name="T83" fmla="*/ 0 h 182"/>
                      <a:gd name="T84" fmla="*/ 1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1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1 w 78"/>
                      <a:gd name="T13" fmla="*/ 0 h 78"/>
                      <a:gd name="T14" fmla="*/ 1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1 w 80"/>
                      <a:gd name="T7" fmla="*/ 0 h 80"/>
                      <a:gd name="T8" fmla="*/ 1 w 80"/>
                      <a:gd name="T9" fmla="*/ 0 h 80"/>
                      <a:gd name="T10" fmla="*/ 1 w 80"/>
                      <a:gd name="T11" fmla="*/ 0 h 80"/>
                      <a:gd name="T12" fmla="*/ 1 w 80"/>
                      <a:gd name="T13" fmla="*/ 0 h 80"/>
                      <a:gd name="T14" fmla="*/ 1 w 80"/>
                      <a:gd name="T15" fmla="*/ 0 h 80"/>
                      <a:gd name="T16" fmla="*/ 1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1 h 174"/>
                      <a:gd name="T4" fmla="*/ 0 w 94"/>
                      <a:gd name="T5" fmla="*/ 0 h 174"/>
                      <a:gd name="T6" fmla="*/ 1 w 94"/>
                      <a:gd name="T7" fmla="*/ 0 h 174"/>
                      <a:gd name="T8" fmla="*/ 1 w 94"/>
                      <a:gd name="T9" fmla="*/ 1 h 174"/>
                      <a:gd name="T10" fmla="*/ 1 w 94"/>
                      <a:gd name="T11" fmla="*/ 1 h 174"/>
                      <a:gd name="T12" fmla="*/ 1 w 94"/>
                      <a:gd name="T13" fmla="*/ 1 h 174"/>
                      <a:gd name="T14" fmla="*/ 1 w 94"/>
                      <a:gd name="T15" fmla="*/ 1 h 174"/>
                      <a:gd name="T16" fmla="*/ 1 w 94"/>
                      <a:gd name="T17" fmla="*/ 1 h 174"/>
                      <a:gd name="T18" fmla="*/ 1 w 94"/>
                      <a:gd name="T19" fmla="*/ 1 h 174"/>
                      <a:gd name="T20" fmla="*/ 1 w 94"/>
                      <a:gd name="T21" fmla="*/ 0 h 174"/>
                      <a:gd name="T22" fmla="*/ 1 w 94"/>
                      <a:gd name="T23" fmla="*/ 0 h 174"/>
                      <a:gd name="T24" fmla="*/ 1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1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1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1 h 165"/>
                      <a:gd name="T20" fmla="*/ 0 w 47"/>
                      <a:gd name="T21" fmla="*/ 1 h 165"/>
                      <a:gd name="T22" fmla="*/ 0 w 47"/>
                      <a:gd name="T23" fmla="*/ 1 h 165"/>
                      <a:gd name="T24" fmla="*/ 0 w 47"/>
                      <a:gd name="T25" fmla="*/ 1 h 165"/>
                      <a:gd name="T26" fmla="*/ 0 w 47"/>
                      <a:gd name="T27" fmla="*/ 1 h 165"/>
                      <a:gd name="T28" fmla="*/ 0 w 47"/>
                      <a:gd name="T29" fmla="*/ 1 h 165"/>
                      <a:gd name="T30" fmla="*/ 0 w 47"/>
                      <a:gd name="T31" fmla="*/ 1 h 165"/>
                      <a:gd name="T32" fmla="*/ 0 w 47"/>
                      <a:gd name="T33" fmla="*/ 1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1 w 138"/>
                      <a:gd name="T5" fmla="*/ 0 h 103"/>
                      <a:gd name="T6" fmla="*/ 1 w 138"/>
                      <a:gd name="T7" fmla="*/ 0 h 103"/>
                      <a:gd name="T8" fmla="*/ 1 w 138"/>
                      <a:gd name="T9" fmla="*/ 0 h 103"/>
                      <a:gd name="T10" fmla="*/ 1 w 138"/>
                      <a:gd name="T11" fmla="*/ 0 h 103"/>
                      <a:gd name="T12" fmla="*/ 2 w 138"/>
                      <a:gd name="T13" fmla="*/ 0 h 103"/>
                      <a:gd name="T14" fmla="*/ 2 w 138"/>
                      <a:gd name="T15" fmla="*/ 0 h 103"/>
                      <a:gd name="T16" fmla="*/ 2 w 138"/>
                      <a:gd name="T17" fmla="*/ 0 h 103"/>
                      <a:gd name="T18" fmla="*/ 1 w 138"/>
                      <a:gd name="T19" fmla="*/ 0 h 103"/>
                      <a:gd name="T20" fmla="*/ 1 w 138"/>
                      <a:gd name="T21" fmla="*/ 0 h 103"/>
                      <a:gd name="T22" fmla="*/ 1 w 138"/>
                      <a:gd name="T23" fmla="*/ 0 h 103"/>
                      <a:gd name="T24" fmla="*/ 1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2 w 188"/>
                      <a:gd name="T1" fmla="*/ 0 h 214"/>
                      <a:gd name="T2" fmla="*/ 2 w 188"/>
                      <a:gd name="T3" fmla="*/ 0 h 214"/>
                      <a:gd name="T4" fmla="*/ 3 w 188"/>
                      <a:gd name="T5" fmla="*/ 0 h 214"/>
                      <a:gd name="T6" fmla="*/ 3 w 188"/>
                      <a:gd name="T7" fmla="*/ 0 h 214"/>
                      <a:gd name="T8" fmla="*/ 3 w 188"/>
                      <a:gd name="T9" fmla="*/ 0 h 214"/>
                      <a:gd name="T10" fmla="*/ 3 w 188"/>
                      <a:gd name="T11" fmla="*/ 0 h 214"/>
                      <a:gd name="T12" fmla="*/ 3 w 188"/>
                      <a:gd name="T13" fmla="*/ 0 h 214"/>
                      <a:gd name="T14" fmla="*/ 2 w 188"/>
                      <a:gd name="T15" fmla="*/ 1 h 214"/>
                      <a:gd name="T16" fmla="*/ 2 w 188"/>
                      <a:gd name="T17" fmla="*/ 1 h 214"/>
                      <a:gd name="T18" fmla="*/ 2 w 188"/>
                      <a:gd name="T19" fmla="*/ 1 h 214"/>
                      <a:gd name="T20" fmla="*/ 2 w 188"/>
                      <a:gd name="T21" fmla="*/ 1 h 214"/>
                      <a:gd name="T22" fmla="*/ 1 w 188"/>
                      <a:gd name="T23" fmla="*/ 1 h 214"/>
                      <a:gd name="T24" fmla="*/ 1 w 188"/>
                      <a:gd name="T25" fmla="*/ 1 h 214"/>
                      <a:gd name="T26" fmla="*/ 1 w 188"/>
                      <a:gd name="T27" fmla="*/ 1 h 214"/>
                      <a:gd name="T28" fmla="*/ 1 w 188"/>
                      <a:gd name="T29" fmla="*/ 1 h 214"/>
                      <a:gd name="T30" fmla="*/ 1 w 188"/>
                      <a:gd name="T31" fmla="*/ 1 h 214"/>
                      <a:gd name="T32" fmla="*/ 1 w 188"/>
                      <a:gd name="T33" fmla="*/ 1 h 214"/>
                      <a:gd name="T34" fmla="*/ 1 w 188"/>
                      <a:gd name="T35" fmla="*/ 1 h 214"/>
                      <a:gd name="T36" fmla="*/ 0 w 188"/>
                      <a:gd name="T37" fmla="*/ 1 h 214"/>
                      <a:gd name="T38" fmla="*/ 0 w 188"/>
                      <a:gd name="T39" fmla="*/ 1 h 214"/>
                      <a:gd name="T40" fmla="*/ 1 w 188"/>
                      <a:gd name="T41" fmla="*/ 1 h 214"/>
                      <a:gd name="T42" fmla="*/ 0 w 188"/>
                      <a:gd name="T43" fmla="*/ 1 h 214"/>
                      <a:gd name="T44" fmla="*/ 0 w 188"/>
                      <a:gd name="T45" fmla="*/ 1 h 214"/>
                      <a:gd name="T46" fmla="*/ 0 w 188"/>
                      <a:gd name="T47" fmla="*/ 1 h 214"/>
                      <a:gd name="T48" fmla="*/ 0 w 188"/>
                      <a:gd name="T49" fmla="*/ 1 h 214"/>
                      <a:gd name="T50" fmla="*/ 0 w 188"/>
                      <a:gd name="T51" fmla="*/ 1 h 214"/>
                      <a:gd name="T52" fmla="*/ 0 w 188"/>
                      <a:gd name="T53" fmla="*/ 1 h 214"/>
                      <a:gd name="T54" fmla="*/ 0 w 188"/>
                      <a:gd name="T55" fmla="*/ 1 h 214"/>
                      <a:gd name="T56" fmla="*/ 0 w 188"/>
                      <a:gd name="T57" fmla="*/ 1 h 214"/>
                      <a:gd name="T58" fmla="*/ 0 w 188"/>
                      <a:gd name="T59" fmla="*/ 1 h 214"/>
                      <a:gd name="T60" fmla="*/ 0 w 188"/>
                      <a:gd name="T61" fmla="*/ 0 h 214"/>
                      <a:gd name="T62" fmla="*/ 1 w 188"/>
                      <a:gd name="T63" fmla="*/ 0 h 214"/>
                      <a:gd name="T64" fmla="*/ 1 w 188"/>
                      <a:gd name="T65" fmla="*/ 0 h 214"/>
                      <a:gd name="T66" fmla="*/ 2 w 188"/>
                      <a:gd name="T67" fmla="*/ 0 h 214"/>
                      <a:gd name="T68" fmla="*/ 2 w 188"/>
                      <a:gd name="T69" fmla="*/ 0 h 214"/>
                      <a:gd name="T70" fmla="*/ 2 w 188"/>
                      <a:gd name="T71" fmla="*/ 0 h 214"/>
                      <a:gd name="T72" fmla="*/ 2 w 188"/>
                      <a:gd name="T73" fmla="*/ 0 h 214"/>
                      <a:gd name="T74" fmla="*/ 2 w 188"/>
                      <a:gd name="T75" fmla="*/ 0 h 214"/>
                      <a:gd name="T76" fmla="*/ 2 w 188"/>
                      <a:gd name="T77" fmla="*/ 0 h 214"/>
                      <a:gd name="T78" fmla="*/ 2 w 188"/>
                      <a:gd name="T79" fmla="*/ 0 h 214"/>
                      <a:gd name="T80" fmla="*/ 2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12 w 812"/>
                      <a:gd name="T1" fmla="*/ 0 h 564"/>
                      <a:gd name="T2" fmla="*/ 11 w 812"/>
                      <a:gd name="T3" fmla="*/ 0 h 564"/>
                      <a:gd name="T4" fmla="*/ 11 w 812"/>
                      <a:gd name="T5" fmla="*/ 1 h 564"/>
                      <a:gd name="T6" fmla="*/ 10 w 812"/>
                      <a:gd name="T7" fmla="*/ 1 h 564"/>
                      <a:gd name="T8" fmla="*/ 9 w 812"/>
                      <a:gd name="T9" fmla="*/ 1 h 564"/>
                      <a:gd name="T10" fmla="*/ 9 w 812"/>
                      <a:gd name="T11" fmla="*/ 1 h 564"/>
                      <a:gd name="T12" fmla="*/ 9 w 812"/>
                      <a:gd name="T13" fmla="*/ 1 h 564"/>
                      <a:gd name="T14" fmla="*/ 9 w 812"/>
                      <a:gd name="T15" fmla="*/ 1 h 564"/>
                      <a:gd name="T16" fmla="*/ 8 w 812"/>
                      <a:gd name="T17" fmla="*/ 1 h 564"/>
                      <a:gd name="T18" fmla="*/ 8 w 812"/>
                      <a:gd name="T19" fmla="*/ 1 h 564"/>
                      <a:gd name="T20" fmla="*/ 9 w 812"/>
                      <a:gd name="T21" fmla="*/ 1 h 564"/>
                      <a:gd name="T22" fmla="*/ 9 w 812"/>
                      <a:gd name="T23" fmla="*/ 2 h 564"/>
                      <a:gd name="T24" fmla="*/ 8 w 812"/>
                      <a:gd name="T25" fmla="*/ 2 h 564"/>
                      <a:gd name="T26" fmla="*/ 8 w 812"/>
                      <a:gd name="T27" fmla="*/ 2 h 564"/>
                      <a:gd name="T28" fmla="*/ 7 w 812"/>
                      <a:gd name="T29" fmla="*/ 1 h 564"/>
                      <a:gd name="T30" fmla="*/ 6 w 812"/>
                      <a:gd name="T31" fmla="*/ 1 h 564"/>
                      <a:gd name="T32" fmla="*/ 6 w 812"/>
                      <a:gd name="T33" fmla="*/ 2 h 564"/>
                      <a:gd name="T34" fmla="*/ 7 w 812"/>
                      <a:gd name="T35" fmla="*/ 2 h 564"/>
                      <a:gd name="T36" fmla="*/ 7 w 812"/>
                      <a:gd name="T37" fmla="*/ 2 h 564"/>
                      <a:gd name="T38" fmla="*/ 8 w 812"/>
                      <a:gd name="T39" fmla="*/ 2 h 564"/>
                      <a:gd name="T40" fmla="*/ 7 w 812"/>
                      <a:gd name="T41" fmla="*/ 2 h 564"/>
                      <a:gd name="T42" fmla="*/ 7 w 812"/>
                      <a:gd name="T43" fmla="*/ 2 h 564"/>
                      <a:gd name="T44" fmla="*/ 6 w 812"/>
                      <a:gd name="T45" fmla="*/ 2 h 564"/>
                      <a:gd name="T46" fmla="*/ 6 w 812"/>
                      <a:gd name="T47" fmla="*/ 1 h 564"/>
                      <a:gd name="T48" fmla="*/ 6 w 812"/>
                      <a:gd name="T49" fmla="*/ 1 h 564"/>
                      <a:gd name="T50" fmla="*/ 6 w 812"/>
                      <a:gd name="T51" fmla="*/ 1 h 564"/>
                      <a:gd name="T52" fmla="*/ 6 w 812"/>
                      <a:gd name="T53" fmla="*/ 1 h 564"/>
                      <a:gd name="T54" fmla="*/ 5 w 812"/>
                      <a:gd name="T55" fmla="*/ 1 h 564"/>
                      <a:gd name="T56" fmla="*/ 5 w 812"/>
                      <a:gd name="T57" fmla="*/ 1 h 564"/>
                      <a:gd name="T58" fmla="*/ 4 w 812"/>
                      <a:gd name="T59" fmla="*/ 1 h 564"/>
                      <a:gd name="T60" fmla="*/ 3 w 812"/>
                      <a:gd name="T61" fmla="*/ 1 h 564"/>
                      <a:gd name="T62" fmla="*/ 3 w 812"/>
                      <a:gd name="T63" fmla="*/ 1 h 564"/>
                      <a:gd name="T64" fmla="*/ 3 w 812"/>
                      <a:gd name="T65" fmla="*/ 1 h 564"/>
                      <a:gd name="T66" fmla="*/ 2 w 812"/>
                      <a:gd name="T67" fmla="*/ 1 h 564"/>
                      <a:gd name="T68" fmla="*/ 2 w 812"/>
                      <a:gd name="T69" fmla="*/ 1 h 564"/>
                      <a:gd name="T70" fmla="*/ 2 w 812"/>
                      <a:gd name="T71" fmla="*/ 2 h 564"/>
                      <a:gd name="T72" fmla="*/ 1 w 812"/>
                      <a:gd name="T73" fmla="*/ 2 h 564"/>
                      <a:gd name="T74" fmla="*/ 1 w 812"/>
                      <a:gd name="T75" fmla="*/ 1 h 564"/>
                      <a:gd name="T76" fmla="*/ 1 w 812"/>
                      <a:gd name="T77" fmla="*/ 1 h 564"/>
                      <a:gd name="T78" fmla="*/ 0 w 812"/>
                      <a:gd name="T79" fmla="*/ 1 h 564"/>
                      <a:gd name="T80" fmla="*/ 0 w 812"/>
                      <a:gd name="T81" fmla="*/ 1 h 564"/>
                      <a:gd name="T82" fmla="*/ 0 w 812"/>
                      <a:gd name="T83" fmla="*/ 1 h 564"/>
                      <a:gd name="T84" fmla="*/ 0 w 812"/>
                      <a:gd name="T85" fmla="*/ 0 h 564"/>
                      <a:gd name="T86" fmla="*/ 11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50 w 682"/>
                      <a:gd name="T1" fmla="*/ 48 h 557"/>
                      <a:gd name="T2" fmla="*/ 50 w 682"/>
                      <a:gd name="T3" fmla="*/ 47 h 557"/>
                      <a:gd name="T4" fmla="*/ 51 w 682"/>
                      <a:gd name="T5" fmla="*/ 43 h 557"/>
                      <a:gd name="T6" fmla="*/ 32 w 682"/>
                      <a:gd name="T7" fmla="*/ 30 h 557"/>
                      <a:gd name="T8" fmla="*/ 29 w 682"/>
                      <a:gd name="T9" fmla="*/ 36 h 557"/>
                      <a:gd name="T10" fmla="*/ 31 w 682"/>
                      <a:gd name="T11" fmla="*/ 57 h 557"/>
                      <a:gd name="T12" fmla="*/ 29 w 682"/>
                      <a:gd name="T13" fmla="*/ 51 h 557"/>
                      <a:gd name="T14" fmla="*/ 25 w 682"/>
                      <a:gd name="T15" fmla="*/ 45 h 557"/>
                      <a:gd name="T16" fmla="*/ 25 w 682"/>
                      <a:gd name="T17" fmla="*/ 43 h 557"/>
                      <a:gd name="T18" fmla="*/ 25 w 682"/>
                      <a:gd name="T19" fmla="*/ 41 h 557"/>
                      <a:gd name="T20" fmla="*/ 23 w 682"/>
                      <a:gd name="T21" fmla="*/ 39 h 557"/>
                      <a:gd name="T22" fmla="*/ 20 w 682"/>
                      <a:gd name="T23" fmla="*/ 36 h 557"/>
                      <a:gd name="T24" fmla="*/ 15 w 682"/>
                      <a:gd name="T25" fmla="*/ 37 h 557"/>
                      <a:gd name="T26" fmla="*/ 13 w 682"/>
                      <a:gd name="T27" fmla="*/ 37 h 557"/>
                      <a:gd name="T28" fmla="*/ 8 w 682"/>
                      <a:gd name="T29" fmla="*/ 37 h 557"/>
                      <a:gd name="T30" fmla="*/ 3 w 682"/>
                      <a:gd name="T31" fmla="*/ 32 h 557"/>
                      <a:gd name="T32" fmla="*/ 1 w 682"/>
                      <a:gd name="T33" fmla="*/ 31 h 557"/>
                      <a:gd name="T34" fmla="*/ 0 w 682"/>
                      <a:gd name="T35" fmla="*/ 27 h 557"/>
                      <a:gd name="T36" fmla="*/ 3 w 682"/>
                      <a:gd name="T37" fmla="*/ 22 h 557"/>
                      <a:gd name="T38" fmla="*/ 3 w 682"/>
                      <a:gd name="T39" fmla="*/ 18 h 557"/>
                      <a:gd name="T40" fmla="*/ 5 w 682"/>
                      <a:gd name="T41" fmla="*/ 15 h 557"/>
                      <a:gd name="T42" fmla="*/ 8 w 682"/>
                      <a:gd name="T43" fmla="*/ 12 h 557"/>
                      <a:gd name="T44" fmla="*/ 17 w 682"/>
                      <a:gd name="T45" fmla="*/ 7 h 557"/>
                      <a:gd name="T46" fmla="*/ 23 w 682"/>
                      <a:gd name="T47" fmla="*/ 3 h 557"/>
                      <a:gd name="T48" fmla="*/ 27 w 682"/>
                      <a:gd name="T49" fmla="*/ 1 h 557"/>
                      <a:gd name="T50" fmla="*/ 37 w 682"/>
                      <a:gd name="T51" fmla="*/ 1 h 557"/>
                      <a:gd name="T52" fmla="*/ 41 w 682"/>
                      <a:gd name="T53" fmla="*/ 0 h 557"/>
                      <a:gd name="T54" fmla="*/ 39 w 682"/>
                      <a:gd name="T55" fmla="*/ 4 h 557"/>
                      <a:gd name="T56" fmla="*/ 46 w 682"/>
                      <a:gd name="T57" fmla="*/ 9 h 557"/>
                      <a:gd name="T58" fmla="*/ 51 w 682"/>
                      <a:gd name="T59" fmla="*/ 8 h 557"/>
                      <a:gd name="T60" fmla="*/ 55 w 682"/>
                      <a:gd name="T61" fmla="*/ 8 h 557"/>
                      <a:gd name="T62" fmla="*/ 58 w 682"/>
                      <a:gd name="T63" fmla="*/ 10 h 557"/>
                      <a:gd name="T64" fmla="*/ 59 w 682"/>
                      <a:gd name="T65" fmla="*/ 20 h 557"/>
                      <a:gd name="T66" fmla="*/ 59 w 682"/>
                      <a:gd name="T67" fmla="*/ 25 h 557"/>
                      <a:gd name="T68" fmla="*/ 62 w 682"/>
                      <a:gd name="T69" fmla="*/ 29 h 557"/>
                      <a:gd name="T70" fmla="*/ 67 w 682"/>
                      <a:gd name="T71" fmla="*/ 31 h 557"/>
                      <a:gd name="T72" fmla="*/ 70 w 682"/>
                      <a:gd name="T73" fmla="*/ 31 h 557"/>
                      <a:gd name="T74" fmla="*/ 69 w 682"/>
                      <a:gd name="T75" fmla="*/ 35 h 557"/>
                      <a:gd name="T76" fmla="*/ 62 w 682"/>
                      <a:gd name="T77" fmla="*/ 43 h 557"/>
                      <a:gd name="T78" fmla="*/ 57 w 682"/>
                      <a:gd name="T79" fmla="*/ 50 h 557"/>
                      <a:gd name="T80" fmla="*/ 57 w 682"/>
                      <a:gd name="T81" fmla="*/ 53 h 557"/>
                      <a:gd name="T82" fmla="*/ 44 w 682"/>
                      <a:gd name="T83" fmla="*/ 57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5 w 257"/>
                      <a:gd name="T1" fmla="*/ 36 h 347"/>
                      <a:gd name="T2" fmla="*/ 24 w 257"/>
                      <a:gd name="T3" fmla="*/ 32 h 347"/>
                      <a:gd name="T4" fmla="*/ 23 w 257"/>
                      <a:gd name="T5" fmla="*/ 31 h 347"/>
                      <a:gd name="T6" fmla="*/ 22 w 257"/>
                      <a:gd name="T7" fmla="*/ 28 h 347"/>
                      <a:gd name="T8" fmla="*/ 22 w 257"/>
                      <a:gd name="T9" fmla="*/ 27 h 347"/>
                      <a:gd name="T10" fmla="*/ 22 w 257"/>
                      <a:gd name="T11" fmla="*/ 24 h 347"/>
                      <a:gd name="T12" fmla="*/ 22 w 257"/>
                      <a:gd name="T13" fmla="*/ 22 h 347"/>
                      <a:gd name="T14" fmla="*/ 23 w 257"/>
                      <a:gd name="T15" fmla="*/ 21 h 347"/>
                      <a:gd name="T16" fmla="*/ 26 w 257"/>
                      <a:gd name="T17" fmla="*/ 20 h 347"/>
                      <a:gd name="T18" fmla="*/ 26 w 257"/>
                      <a:gd name="T19" fmla="*/ 14 h 347"/>
                      <a:gd name="T20" fmla="*/ 6 w 257"/>
                      <a:gd name="T21" fmla="*/ 10 h 347"/>
                      <a:gd name="T22" fmla="*/ 3 w 257"/>
                      <a:gd name="T23" fmla="*/ 10 h 347"/>
                      <a:gd name="T24" fmla="*/ 2 w 257"/>
                      <a:gd name="T25" fmla="*/ 11 h 347"/>
                      <a:gd name="T26" fmla="*/ 0 w 257"/>
                      <a:gd name="T27" fmla="*/ 16 h 347"/>
                      <a:gd name="T28" fmla="*/ 10 w 257"/>
                      <a:gd name="T29" fmla="*/ 36 h 347"/>
                      <a:gd name="T30" fmla="*/ 25 w 257"/>
                      <a:gd name="T31" fmla="*/ 3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7 w 693"/>
                      <a:gd name="T1" fmla="*/ 2 h 696"/>
                      <a:gd name="T2" fmla="*/ 6 w 693"/>
                      <a:gd name="T3" fmla="*/ 2 h 696"/>
                      <a:gd name="T4" fmla="*/ 5 w 693"/>
                      <a:gd name="T5" fmla="*/ 2 h 696"/>
                      <a:gd name="T6" fmla="*/ 4 w 693"/>
                      <a:gd name="T7" fmla="*/ 2 h 696"/>
                      <a:gd name="T8" fmla="*/ 3 w 693"/>
                      <a:gd name="T9" fmla="*/ 2 h 696"/>
                      <a:gd name="T10" fmla="*/ 4 w 693"/>
                      <a:gd name="T11" fmla="*/ 2 h 696"/>
                      <a:gd name="T12" fmla="*/ 4 w 693"/>
                      <a:gd name="T13" fmla="*/ 2 h 696"/>
                      <a:gd name="T14" fmla="*/ 5 w 693"/>
                      <a:gd name="T15" fmla="*/ 2 h 696"/>
                      <a:gd name="T16" fmla="*/ 5 w 693"/>
                      <a:gd name="T17" fmla="*/ 2 h 696"/>
                      <a:gd name="T18" fmla="*/ 4 w 693"/>
                      <a:gd name="T19" fmla="*/ 2 h 696"/>
                      <a:gd name="T20" fmla="*/ 4 w 693"/>
                      <a:gd name="T21" fmla="*/ 3 h 696"/>
                      <a:gd name="T22" fmla="*/ 3 w 693"/>
                      <a:gd name="T23" fmla="*/ 3 h 696"/>
                      <a:gd name="T24" fmla="*/ 1 w 693"/>
                      <a:gd name="T25" fmla="*/ 3 h 696"/>
                      <a:gd name="T26" fmla="*/ 1 w 693"/>
                      <a:gd name="T27" fmla="*/ 3 h 696"/>
                      <a:gd name="T28" fmla="*/ 0 w 693"/>
                      <a:gd name="T29" fmla="*/ 2 h 696"/>
                      <a:gd name="T30" fmla="*/ 0 w 693"/>
                      <a:gd name="T31" fmla="*/ 2 h 696"/>
                      <a:gd name="T32" fmla="*/ 1 w 693"/>
                      <a:gd name="T33" fmla="*/ 1 h 696"/>
                      <a:gd name="T34" fmla="*/ 0 w 693"/>
                      <a:gd name="T35" fmla="*/ 2 h 696"/>
                      <a:gd name="T36" fmla="*/ 1 w 693"/>
                      <a:gd name="T37" fmla="*/ 1 h 696"/>
                      <a:gd name="T38" fmla="*/ 2 w 693"/>
                      <a:gd name="T39" fmla="*/ 1 h 696"/>
                      <a:gd name="T40" fmla="*/ 0 w 693"/>
                      <a:gd name="T41" fmla="*/ 1 h 696"/>
                      <a:gd name="T42" fmla="*/ 0 w 693"/>
                      <a:gd name="T43" fmla="*/ 1 h 696"/>
                      <a:gd name="T44" fmla="*/ 0 w 693"/>
                      <a:gd name="T45" fmla="*/ 1 h 696"/>
                      <a:gd name="T46" fmla="*/ 1 w 693"/>
                      <a:gd name="T47" fmla="*/ 0 h 696"/>
                      <a:gd name="T48" fmla="*/ 3 w 693"/>
                      <a:gd name="T49" fmla="*/ 1 h 696"/>
                      <a:gd name="T50" fmla="*/ 3 w 693"/>
                      <a:gd name="T51" fmla="*/ 0 h 696"/>
                      <a:gd name="T52" fmla="*/ 4 w 693"/>
                      <a:gd name="T53" fmla="*/ 0 h 696"/>
                      <a:gd name="T54" fmla="*/ 5 w 693"/>
                      <a:gd name="T55" fmla="*/ 0 h 696"/>
                      <a:gd name="T56" fmla="*/ 5 w 693"/>
                      <a:gd name="T57" fmla="*/ 0 h 696"/>
                      <a:gd name="T58" fmla="*/ 4 w 693"/>
                      <a:gd name="T59" fmla="*/ 1 h 696"/>
                      <a:gd name="T60" fmla="*/ 5 w 693"/>
                      <a:gd name="T61" fmla="*/ 1 h 696"/>
                      <a:gd name="T62" fmla="*/ 5 w 693"/>
                      <a:gd name="T63" fmla="*/ 1 h 696"/>
                      <a:gd name="T64" fmla="*/ 6 w 693"/>
                      <a:gd name="T65" fmla="*/ 0 h 696"/>
                      <a:gd name="T66" fmla="*/ 7 w 693"/>
                      <a:gd name="T67" fmla="*/ 0 h 696"/>
                      <a:gd name="T68" fmla="*/ 7 w 693"/>
                      <a:gd name="T69" fmla="*/ 0 h 696"/>
                      <a:gd name="T70" fmla="*/ 8 w 693"/>
                      <a:gd name="T71" fmla="*/ 2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5 w 931"/>
                      <a:gd name="T1" fmla="*/ 0 h 149"/>
                      <a:gd name="T2" fmla="*/ 15 w 931"/>
                      <a:gd name="T3" fmla="*/ 3 h 149"/>
                      <a:gd name="T4" fmla="*/ 10 w 931"/>
                      <a:gd name="T5" fmla="*/ 4 h 149"/>
                      <a:gd name="T6" fmla="*/ 6 w 931"/>
                      <a:gd name="T7" fmla="*/ 4 h 149"/>
                      <a:gd name="T8" fmla="*/ 3 w 931"/>
                      <a:gd name="T9" fmla="*/ 8 h 149"/>
                      <a:gd name="T10" fmla="*/ 0 w 931"/>
                      <a:gd name="T11" fmla="*/ 11 h 149"/>
                      <a:gd name="T12" fmla="*/ 6 w 931"/>
                      <a:gd name="T13" fmla="*/ 12 h 149"/>
                      <a:gd name="T14" fmla="*/ 10 w 931"/>
                      <a:gd name="T15" fmla="*/ 10 h 149"/>
                      <a:gd name="T16" fmla="*/ 11 w 931"/>
                      <a:gd name="T17" fmla="*/ 9 h 149"/>
                      <a:gd name="T18" fmla="*/ 17 w 931"/>
                      <a:gd name="T19" fmla="*/ 5 h 149"/>
                      <a:gd name="T20" fmla="*/ 22 w 931"/>
                      <a:gd name="T21" fmla="*/ 4 h 149"/>
                      <a:gd name="T22" fmla="*/ 24 w 931"/>
                      <a:gd name="T23" fmla="*/ 10 h 149"/>
                      <a:gd name="T24" fmla="*/ 19 w 931"/>
                      <a:gd name="T25" fmla="*/ 11 h 149"/>
                      <a:gd name="T26" fmla="*/ 23 w 931"/>
                      <a:gd name="T27" fmla="*/ 11 h 149"/>
                      <a:gd name="T28" fmla="*/ 26 w 931"/>
                      <a:gd name="T29" fmla="*/ 10 h 149"/>
                      <a:gd name="T30" fmla="*/ 27 w 931"/>
                      <a:gd name="T31" fmla="*/ 10 h 149"/>
                      <a:gd name="T32" fmla="*/ 26 w 931"/>
                      <a:gd name="T33" fmla="*/ 6 h 149"/>
                      <a:gd name="T34" fmla="*/ 27 w 931"/>
                      <a:gd name="T35" fmla="*/ 4 h 149"/>
                      <a:gd name="T36" fmla="*/ 29 w 931"/>
                      <a:gd name="T37" fmla="*/ 10 h 149"/>
                      <a:gd name="T38" fmla="*/ 27 w 931"/>
                      <a:gd name="T39" fmla="*/ 11 h 149"/>
                      <a:gd name="T40" fmla="*/ 30 w 931"/>
                      <a:gd name="T41" fmla="*/ 14 h 149"/>
                      <a:gd name="T42" fmla="*/ 31 w 931"/>
                      <a:gd name="T43" fmla="*/ 10 h 149"/>
                      <a:gd name="T44" fmla="*/ 34 w 931"/>
                      <a:gd name="T45" fmla="*/ 11 h 149"/>
                      <a:gd name="T46" fmla="*/ 39 w 931"/>
                      <a:gd name="T47" fmla="*/ 8 h 149"/>
                      <a:gd name="T48" fmla="*/ 43 w 931"/>
                      <a:gd name="T49" fmla="*/ 5 h 149"/>
                      <a:gd name="T50" fmla="*/ 45 w 931"/>
                      <a:gd name="T51" fmla="*/ 6 h 149"/>
                      <a:gd name="T52" fmla="*/ 47 w 931"/>
                      <a:gd name="T53" fmla="*/ 5 h 149"/>
                      <a:gd name="T54" fmla="*/ 44 w 931"/>
                      <a:gd name="T55" fmla="*/ 4 h 149"/>
                      <a:gd name="T56" fmla="*/ 49 w 931"/>
                      <a:gd name="T57" fmla="*/ 4 h 149"/>
                      <a:gd name="T58" fmla="*/ 56 w 931"/>
                      <a:gd name="T59" fmla="*/ 6 h 149"/>
                      <a:gd name="T60" fmla="*/ 60 w 931"/>
                      <a:gd name="T61" fmla="*/ 4 h 149"/>
                      <a:gd name="T62" fmla="*/ 60 w 931"/>
                      <a:gd name="T63" fmla="*/ 7 h 149"/>
                      <a:gd name="T64" fmla="*/ 58 w 931"/>
                      <a:gd name="T65" fmla="*/ 11 h 149"/>
                      <a:gd name="T66" fmla="*/ 63 w 931"/>
                      <a:gd name="T67" fmla="*/ 10 h 149"/>
                      <a:gd name="T68" fmla="*/ 64 w 931"/>
                      <a:gd name="T69" fmla="*/ 8 h 149"/>
                      <a:gd name="T70" fmla="*/ 67 w 931"/>
                      <a:gd name="T71" fmla="*/ 6 h 149"/>
                      <a:gd name="T72" fmla="*/ 82 w 931"/>
                      <a:gd name="T73" fmla="*/ 9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2.jpeg"/><Relationship Id="rId21" Type="http://schemas.openxmlformats.org/officeDocument/2006/relationships/image" Target="../media/image68.jpeg"/><Relationship Id="rId7" Type="http://schemas.openxmlformats.org/officeDocument/2006/relationships/image" Target="../media/image3.pn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58.jpeg"/><Relationship Id="rId5" Type="http://schemas.openxmlformats.org/officeDocument/2006/relationships/image" Target="../media/image54.pn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4" Type="http://schemas.openxmlformats.org/officeDocument/2006/relationships/image" Target="../media/image53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064896" cy="2027238"/>
          </a:xfrm>
        </p:spPr>
        <p:txBody>
          <a:bodyPr/>
          <a:lstStyle/>
          <a:p>
            <a:pPr eaLnBrk="1" hangingPunct="1"/>
            <a:r>
              <a:rPr lang="ja-JP" altLang="en-US" sz="3400" dirty="0"/>
              <a:t>　　　　　　　　　　　　　　　　　　</a:t>
            </a:r>
            <a:br>
              <a:rPr lang="en-US" altLang="ja-JP" sz="3400" dirty="0">
                <a:ea typeface="HG創英角ﾎﾟｯﾌﾟ体" pitchFamily="49" charset="-128"/>
              </a:rPr>
            </a:br>
            <a:r>
              <a:rPr lang="en-US" altLang="en-US" sz="3400" i="0" dirty="0">
                <a:latin typeface="Comic Sans MS" pitchFamily="66" charset="0"/>
                <a:ea typeface="HG創英角ﾎﾟｯﾌﾟ体" pitchFamily="49" charset="-128"/>
              </a:rPr>
              <a:t>TAO OF GLOBAL COMMUNICATION AND BUSINESS</a:t>
            </a:r>
            <a:endParaRPr lang="ja-JP" altLang="en-US" sz="3400" i="0" dirty="0">
              <a:latin typeface="Comic Sans MS" pitchFamily="66" charset="0"/>
              <a:ea typeface="HG創英角ﾎﾟｯﾌﾟ体" pitchFamily="49" charset="-128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39952" y="2420962"/>
            <a:ext cx="4626297" cy="4032374"/>
          </a:xfrm>
          <a:noFill/>
        </p:spPr>
        <p:txBody>
          <a:bodyPr/>
          <a:lstStyle/>
          <a:p>
            <a:pPr indent="20638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>
                <a:solidFill>
                  <a:srgbClr val="CC3300"/>
                </a:solidFill>
                <a:latin typeface="Comic Sans MS" pitchFamily="66" charset="0"/>
                <a:ea typeface="HG創英角ﾎﾟｯﾌﾟ体" pitchFamily="49" charset="-128"/>
              </a:rPr>
              <a:t>How does our language affect the way we think and communicate? </a:t>
            </a:r>
          </a:p>
          <a:p>
            <a:pPr indent="20638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>
                <a:solidFill>
                  <a:srgbClr val="CC3300"/>
                </a:solidFill>
                <a:latin typeface="Comic Sans MS" pitchFamily="66" charset="0"/>
                <a:ea typeface="HG創英角ﾎﾟｯﾌﾟ体" pitchFamily="49" charset="-128"/>
              </a:rPr>
              <a:t>What can we learn from Japanese and other Asians? </a:t>
            </a:r>
          </a:p>
          <a:p>
            <a:pPr indent="20638" eaLnBrk="1" hangingPunct="1">
              <a:lnSpc>
                <a:spcPct val="80000"/>
              </a:lnSpc>
              <a:buFontTx/>
              <a:buNone/>
            </a:pPr>
            <a:endParaRPr lang="en-US" altLang="ja-JP" sz="1800" dirty="0">
              <a:solidFill>
                <a:srgbClr val="CC3300"/>
              </a:solidFill>
              <a:latin typeface="Comic Sans MS" pitchFamily="66" charset="0"/>
              <a:ea typeface="HG創英角ﾎﾟｯﾌﾟ体" pitchFamily="49" charset="-128"/>
            </a:endParaRPr>
          </a:p>
          <a:p>
            <a:pPr indent="20638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>
                <a:solidFill>
                  <a:srgbClr val="CC3300"/>
                </a:solidFill>
                <a:latin typeface="Comic Sans MS" pitchFamily="66" charset="0"/>
                <a:ea typeface="HG創英角ﾎﾟｯﾌﾟ体" pitchFamily="49" charset="-128"/>
              </a:rPr>
              <a:t>To go beyond our culture and nationalities… </a:t>
            </a:r>
            <a:endParaRPr lang="en-US" altLang="ja-JP" sz="1800" dirty="0">
              <a:solidFill>
                <a:srgbClr val="CC3300"/>
              </a:solidFill>
              <a:ea typeface="HGP創英角ﾎﾟｯﾌﾟ体" pitchFamily="50" charset="-128"/>
            </a:endParaRPr>
          </a:p>
          <a:p>
            <a:pPr indent="20638" eaLnBrk="1" hangingPunct="1">
              <a:lnSpc>
                <a:spcPct val="80000"/>
              </a:lnSpc>
              <a:buFontTx/>
              <a:buNone/>
            </a:pPr>
            <a:endParaRPr lang="ja-JP" altLang="en-US" sz="1800" dirty="0">
              <a:solidFill>
                <a:srgbClr val="CC3300"/>
              </a:solidFill>
              <a:ea typeface="HGP創英角ﾎﾟｯﾌﾟ体" pitchFamily="50" charset="-128"/>
            </a:endParaRPr>
          </a:p>
          <a:p>
            <a:pPr indent="20638" eaLnBrk="1" hangingPunct="1">
              <a:lnSpc>
                <a:spcPct val="80000"/>
              </a:lnSpc>
              <a:buFontTx/>
              <a:buNone/>
            </a:pPr>
            <a:r>
              <a:rPr lang="en-US" altLang="ja-JP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HGP創英角ﾎﾟｯﾌﾟ体" pitchFamily="50" charset="-128"/>
              </a:rPr>
              <a:t>Nippon Life Special Seminar </a:t>
            </a:r>
          </a:p>
          <a:p>
            <a:pPr indent="20638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>
                <a:latin typeface="Comic Sans MS" pitchFamily="66" charset="0"/>
                <a:ea typeface="HGP創英角ﾎﾟｯﾌﾟ体" pitchFamily="50" charset="-128"/>
              </a:rPr>
              <a:t>For World Bachelor in Business (WBB) program, Hong Kong University of Science and Technology (HKUST) </a:t>
            </a:r>
          </a:p>
          <a:p>
            <a:pPr indent="20638" eaLnBrk="1" hangingPunct="1">
              <a:lnSpc>
                <a:spcPct val="80000"/>
              </a:lnSpc>
              <a:buFontTx/>
              <a:buNone/>
            </a:pPr>
            <a:endParaRPr lang="en-US" altLang="ja-JP" sz="1800" dirty="0">
              <a:latin typeface="Comic Sans MS" pitchFamily="66" charset="0"/>
              <a:ea typeface="HGP創英角ﾎﾟｯﾌﾟ体" pitchFamily="50" charset="-128"/>
            </a:endParaRPr>
          </a:p>
          <a:p>
            <a:pPr indent="20638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>
                <a:latin typeface="Comic Sans MS" pitchFamily="66" charset="0"/>
                <a:ea typeface="HGP創英角ﾎﾟｯﾌﾟ体" pitchFamily="50" charset="-128"/>
              </a:rPr>
              <a:t>Tokyo, January 29, 2018</a:t>
            </a:r>
          </a:p>
          <a:p>
            <a:pPr indent="20638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>
                <a:latin typeface="Comic Sans MS" pitchFamily="66" charset="0"/>
                <a:ea typeface="HGP創英角ﾎﾟｯﾌﾟ体" pitchFamily="50" charset="-128"/>
              </a:rPr>
              <a:t>Makoto Okubo (MACK)</a:t>
            </a:r>
            <a:endParaRPr lang="ja-JP" altLang="en-US" sz="1800" dirty="0">
              <a:latin typeface="Comic Sans MS" pitchFamily="66" charset="0"/>
              <a:ea typeface="HGP創英角ﾎﾟｯﾌﾟ体" pitchFamily="50" charset="-128"/>
            </a:endParaRPr>
          </a:p>
        </p:txBody>
      </p:sp>
      <p:pic>
        <p:nvPicPr>
          <p:cNvPr id="3077" name="Picture 6" descr="j01994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1511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7763"/>
            <a:ext cx="7043738" cy="5281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5000"/>
              </a:spcAft>
              <a:buSzPct val="70000"/>
              <a:buFont typeface="Wingdings" pitchFamily="2" charset="2"/>
              <a:buNone/>
            </a:pPr>
            <a:r>
              <a:rPr lang="en-US" altLang="ja-JP" sz="2800" b="1">
                <a:latin typeface="Comic Sans MS" pitchFamily="66" charset="0"/>
                <a:ea typeface="HGP創英角ﾎﾟｯﾌﾟ体" pitchFamily="50" charset="-128"/>
              </a:rPr>
              <a:t>(1)  Dualism of Yin</a:t>
            </a:r>
            <a:r>
              <a:rPr lang="en-US" altLang="ja-JP" sz="2800" b="1">
                <a:ea typeface="HGP創英角ﾎﾟｯﾌﾟ体" pitchFamily="50" charset="-128"/>
              </a:rPr>
              <a:t> (</a:t>
            </a:r>
            <a:r>
              <a:rPr lang="ja-JP" altLang="en-US" sz="2800" b="1">
                <a:ea typeface="HGP創英角ﾎﾟｯﾌﾟ体" pitchFamily="50" charset="-128"/>
              </a:rPr>
              <a:t>陰</a:t>
            </a:r>
            <a:r>
              <a:rPr lang="en-US" altLang="ja-JP" sz="2800" b="1">
                <a:ea typeface="HGP創英角ﾎﾟｯﾌﾟ体" pitchFamily="50" charset="-128"/>
              </a:rPr>
              <a:t>)</a:t>
            </a:r>
            <a:r>
              <a:rPr lang="en-US" altLang="ja-JP" sz="2800" b="1">
                <a:latin typeface="Comic Sans MS" pitchFamily="66" charset="0"/>
                <a:ea typeface="HGP創英角ﾎﾟｯﾌﾟ体" pitchFamily="50" charset="-128"/>
              </a:rPr>
              <a:t> and Yang</a:t>
            </a:r>
            <a:r>
              <a:rPr lang="en-US" altLang="ja-JP" sz="2800" b="1">
                <a:ea typeface="HGP創英角ﾎﾟｯﾌﾟ体" pitchFamily="50" charset="-128"/>
              </a:rPr>
              <a:t> (</a:t>
            </a:r>
            <a:r>
              <a:rPr lang="ja-JP" altLang="en-US" sz="2800" b="1">
                <a:ea typeface="HGP創英角ﾎﾟｯﾌﾟ体" pitchFamily="50" charset="-128"/>
              </a:rPr>
              <a:t>陽</a:t>
            </a:r>
            <a:r>
              <a:rPr lang="en-US" altLang="ja-JP" sz="2800" b="1">
                <a:ea typeface="HGP創英角ﾎﾟｯﾌﾟ体" pitchFamily="50" charset="-128"/>
              </a:rPr>
              <a:t>)</a:t>
            </a:r>
            <a:endParaRPr lang="en-US" altLang="ja-JP" sz="2800" b="1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en-US" altLang="ja-JP" sz="2800" b="1">
                <a:latin typeface="Comic Sans MS" pitchFamily="66" charset="0"/>
                <a:ea typeface="HGP創英角ﾎﾟｯﾌﾟ体" pitchFamily="50" charset="-128"/>
              </a:rPr>
              <a:t>Exclusive dualism                          </a:t>
            </a:r>
            <a:r>
              <a:rPr lang="en-US" altLang="ja-JP" sz="2400">
                <a:solidFill>
                  <a:schemeClr val="tx2"/>
                </a:solidFill>
                <a:latin typeface="Comic Sans MS" pitchFamily="66" charset="0"/>
                <a:ea typeface="HGP創英角ﾎﾟｯﾌﾟ体" pitchFamily="50" charset="-128"/>
              </a:rPr>
              <a:t>(Western style)</a:t>
            </a:r>
            <a:endParaRPr lang="ja-JP" altLang="en-US" sz="2400">
              <a:solidFill>
                <a:schemeClr val="tx2"/>
              </a:solidFill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55000"/>
              </a:spcBef>
              <a:buSzPct val="70000"/>
              <a:buFont typeface="Wingdings" pitchFamily="2" charset="2"/>
              <a:buChar char="l"/>
            </a:pPr>
            <a:r>
              <a:rPr lang="en-US" altLang="ja-JP" sz="2000">
                <a:latin typeface="Comic Sans MS" pitchFamily="66" charset="0"/>
                <a:ea typeface="HGP創英角ﾎﾟｯﾌﾟ体" pitchFamily="50" charset="-128"/>
              </a:rPr>
              <a:t>Good   vs.  Bad</a:t>
            </a:r>
          </a:p>
          <a:p>
            <a:pPr lvl="1" eaLnBrk="1" hangingPunct="1">
              <a:lnSpc>
                <a:spcPct val="90000"/>
              </a:lnSpc>
              <a:spcBef>
                <a:spcPct val="55000"/>
              </a:spcBef>
              <a:buSzPct val="70000"/>
              <a:buFont typeface="Wingdings" pitchFamily="2" charset="2"/>
              <a:buChar char="l"/>
            </a:pPr>
            <a:r>
              <a:rPr lang="en-US" altLang="ja-JP" sz="2000">
                <a:latin typeface="Comic Sans MS" pitchFamily="66" charset="0"/>
                <a:ea typeface="HGP創英角ﾎﾟｯﾌﾟ体" pitchFamily="50" charset="-128"/>
              </a:rPr>
              <a:t>Positive  vs.  Negative</a:t>
            </a:r>
          </a:p>
          <a:p>
            <a:pPr lvl="1" eaLnBrk="1" hangingPunct="1">
              <a:lnSpc>
                <a:spcPct val="90000"/>
              </a:lnSpc>
              <a:spcBef>
                <a:spcPct val="55000"/>
              </a:spcBef>
              <a:buSzPct val="70000"/>
              <a:buFont typeface="Wingdings" pitchFamily="2" charset="2"/>
              <a:buChar char="l"/>
            </a:pPr>
            <a:r>
              <a:rPr lang="en-US" altLang="ja-JP" sz="2000">
                <a:latin typeface="Comic Sans MS" pitchFamily="66" charset="0"/>
                <a:ea typeface="HGP創英角ﾎﾟｯﾌﾟ体" pitchFamily="50" charset="-128"/>
              </a:rPr>
              <a:t>Rational   vs.  Irrational</a:t>
            </a:r>
            <a:endParaRPr lang="ja-JP" altLang="en-US" sz="2000"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endParaRPr lang="ja-JP" altLang="en-US" sz="1800" b="1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en-US" altLang="ja-JP" sz="2800" b="1">
                <a:latin typeface="Comic Sans MS" pitchFamily="66" charset="0"/>
                <a:ea typeface="HGP創英角ﾎﾟｯﾌﾟ体" pitchFamily="50" charset="-128"/>
              </a:rPr>
              <a:t>Complementary dualism                </a:t>
            </a:r>
            <a:r>
              <a:rPr lang="en-US" altLang="ja-JP" sz="2400">
                <a:solidFill>
                  <a:schemeClr val="tx2"/>
                </a:solidFill>
                <a:latin typeface="Comic Sans MS" pitchFamily="66" charset="0"/>
                <a:ea typeface="HGP創英角ﾎﾟｯﾌﾟ体" pitchFamily="50" charset="-128"/>
              </a:rPr>
              <a:t>(Oriental style)</a:t>
            </a:r>
            <a:endParaRPr lang="ja-JP" altLang="en-US" sz="2400">
              <a:solidFill>
                <a:schemeClr val="tx2"/>
              </a:solidFill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lnSpc>
                <a:spcPct val="90000"/>
              </a:lnSpc>
              <a:buSzPct val="70000"/>
              <a:buFont typeface="Wingdings" pitchFamily="2" charset="2"/>
              <a:buChar char="l"/>
            </a:pPr>
            <a:r>
              <a:rPr lang="en-US" altLang="ja-JP" sz="2000">
                <a:latin typeface="Comic Sans MS" pitchFamily="66" charset="0"/>
                <a:ea typeface="HGP創英角ﾎﾟｯﾌﾟ体" pitchFamily="50" charset="-128"/>
              </a:rPr>
              <a:t>Strong  </a:t>
            </a:r>
            <a:r>
              <a:rPr lang="ja-JP" altLang="en-US" sz="2000">
                <a:latin typeface="Comic Sans MS" pitchFamily="66" charset="0"/>
                <a:ea typeface="HGP創英角ﾎﾟｯﾌﾟ体" pitchFamily="50" charset="-128"/>
              </a:rPr>
              <a:t> ∽　</a:t>
            </a:r>
            <a:r>
              <a:rPr lang="en-US" altLang="ja-JP" sz="2000">
                <a:latin typeface="Comic Sans MS" pitchFamily="66" charset="0"/>
                <a:ea typeface="HGP創英角ﾎﾟｯﾌﾟ体" pitchFamily="50" charset="-128"/>
              </a:rPr>
              <a:t>Weak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itchFamily="2" charset="2"/>
              <a:buChar char="l"/>
            </a:pPr>
            <a:r>
              <a:rPr lang="en-US" altLang="ja-JP" sz="2000">
                <a:latin typeface="Comic Sans MS" pitchFamily="66" charset="0"/>
                <a:ea typeface="HGP創英角ﾎﾟｯﾌﾟ体" pitchFamily="50" charset="-128"/>
              </a:rPr>
              <a:t>Inside </a:t>
            </a:r>
            <a:r>
              <a:rPr lang="ja-JP" altLang="en-US" sz="2000">
                <a:latin typeface="Comic Sans MS" pitchFamily="66" charset="0"/>
                <a:ea typeface="HGP創英角ﾎﾟｯﾌﾟ体" pitchFamily="50" charset="-128"/>
              </a:rPr>
              <a:t> ∽　</a:t>
            </a:r>
            <a:r>
              <a:rPr lang="en-US" altLang="ja-JP" sz="2000">
                <a:latin typeface="Comic Sans MS" pitchFamily="66" charset="0"/>
                <a:ea typeface="HGP創英角ﾎﾟｯﾌﾟ体" pitchFamily="50" charset="-128"/>
              </a:rPr>
              <a:t>Outside 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itchFamily="2" charset="2"/>
              <a:buChar char="l"/>
            </a:pPr>
            <a:r>
              <a:rPr lang="en-US" altLang="ja-JP" sz="2000">
                <a:latin typeface="Comic Sans MS" pitchFamily="66" charset="0"/>
                <a:ea typeface="HGP創英角ﾎﾟｯﾌﾟ体" pitchFamily="50" charset="-128"/>
              </a:rPr>
              <a:t>Rational  </a:t>
            </a:r>
            <a:r>
              <a:rPr lang="ja-JP" altLang="en-US" sz="2000">
                <a:latin typeface="Comic Sans MS" pitchFamily="66" charset="0"/>
                <a:ea typeface="HGP創英角ﾎﾟｯﾌﾟ体" pitchFamily="50" charset="-128"/>
              </a:rPr>
              <a:t> ∽　</a:t>
            </a:r>
            <a:r>
              <a:rPr lang="en-US" altLang="ja-JP" sz="2000">
                <a:latin typeface="Comic Sans MS" pitchFamily="66" charset="0"/>
                <a:ea typeface="HGP創英角ﾎﾟｯﾌﾟ体" pitchFamily="50" charset="-128"/>
              </a:rPr>
              <a:t>Intuitive</a:t>
            </a:r>
            <a:r>
              <a:rPr lang="en-US" altLang="ja-JP" sz="2000" b="1">
                <a:latin typeface="Comic Sans MS" pitchFamily="66" charset="0"/>
                <a:ea typeface="HGP創英角ﾎﾟｯﾌﾟ体" pitchFamily="50" charset="-128"/>
              </a:rPr>
              <a:t> </a:t>
            </a:r>
          </a:p>
        </p:txBody>
      </p:sp>
      <p:pic>
        <p:nvPicPr>
          <p:cNvPr id="86020" name="Picture 10" descr="greatwa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43188"/>
            <a:ext cx="248285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11"/>
          <p:cNvSpPr txBox="1">
            <a:spLocks noChangeArrowheads="1"/>
          </p:cNvSpPr>
          <p:nvPr/>
        </p:nvSpPr>
        <p:spPr bwMode="auto">
          <a:xfrm>
            <a:off x="6429375" y="6011863"/>
            <a:ext cx="2176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i="1"/>
              <a:t>(Photo - The Great Wall, China)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214438" y="228600"/>
            <a:ext cx="7215187" cy="62865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ja-JP" sz="36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4.  Yin and Yang  </a:t>
            </a:r>
            <a:r>
              <a:rPr lang="en-US" altLang="ja-JP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- From Ancient Ch</a:t>
            </a:r>
            <a:r>
              <a:rPr lang="en-US" altLang="ja-JP" sz="2400" i="0" dirty="0">
                <a:latin typeface="Comic Sans MS" pitchFamily="66" charset="0"/>
                <a:ea typeface="HGP創英角ﾎﾟｯﾌﾟ体" pitchFamily="50" charset="-128"/>
              </a:rPr>
              <a:t>ina</a:t>
            </a:r>
          </a:p>
        </p:txBody>
      </p:sp>
      <p:pic>
        <p:nvPicPr>
          <p:cNvPr id="86023" name="図 6" descr="200px-Yin_yang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435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14C6083-E9AE-480B-B790-D7C9065F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1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143000"/>
            <a:ext cx="7162800" cy="4267200"/>
          </a:xfrm>
        </p:spPr>
        <p:txBody>
          <a:bodyPr/>
          <a:lstStyle/>
          <a:p>
            <a:pPr eaLnBrk="1" hangingPunct="1">
              <a:spcAft>
                <a:spcPct val="35000"/>
              </a:spcAft>
              <a:buSzPct val="70000"/>
              <a:buFont typeface="Wingdings" pitchFamily="2" charset="2"/>
              <a:buNone/>
            </a:pPr>
            <a:r>
              <a:rPr lang="en-US" altLang="ja-JP" sz="2800" b="1">
                <a:latin typeface="Comic Sans MS" pitchFamily="66" charset="0"/>
                <a:ea typeface="HGP創英角ﾎﾟｯﾌﾟ体" pitchFamily="50" charset="-128"/>
              </a:rPr>
              <a:t>(2)  Greek philosophy and Taoism</a:t>
            </a:r>
          </a:p>
          <a:p>
            <a:pPr eaLnBrk="1" hangingPunct="1"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en-US" altLang="ja-JP" sz="2800" b="1">
                <a:latin typeface="Comic Sans MS" pitchFamily="66" charset="0"/>
                <a:ea typeface="HGP創英角ﾎﾟｯﾌﾟ体" pitchFamily="50" charset="-128"/>
              </a:rPr>
              <a:t>Go straight to your goal?                                     </a:t>
            </a:r>
            <a:r>
              <a:rPr lang="en-US" altLang="ja-JP" sz="2400">
                <a:solidFill>
                  <a:schemeClr val="tx2"/>
                </a:solidFill>
                <a:latin typeface="Comic Sans MS" pitchFamily="66" charset="0"/>
                <a:ea typeface="HGP創英角ﾎﾟｯﾌﾟ体" pitchFamily="50" charset="-128"/>
              </a:rPr>
              <a:t>(Western style)</a:t>
            </a:r>
            <a:endParaRPr lang="ja-JP" altLang="en-US" sz="2400">
              <a:solidFill>
                <a:schemeClr val="tx2"/>
              </a:solidFill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spcBef>
                <a:spcPct val="35000"/>
              </a:spcBef>
              <a:spcAft>
                <a:spcPct val="25000"/>
              </a:spcAft>
              <a:buSzPct val="70000"/>
              <a:buFont typeface="Wingdings" pitchFamily="2" charset="2"/>
              <a:buNone/>
            </a:pPr>
            <a:endParaRPr lang="ja-JP" altLang="en-US" sz="2800" b="1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spcBef>
                <a:spcPct val="35000"/>
              </a:spcBef>
              <a:spcAft>
                <a:spcPct val="25000"/>
              </a:spcAft>
              <a:buSzPct val="70000"/>
              <a:buFont typeface="Wingdings" pitchFamily="2" charset="2"/>
              <a:buNone/>
            </a:pPr>
            <a:endParaRPr lang="ja-JP" altLang="en-US" sz="2000" b="1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spcBef>
                <a:spcPct val="5000"/>
              </a:spcBef>
              <a:spcAft>
                <a:spcPct val="25000"/>
              </a:spcAft>
              <a:buSzPct val="70000"/>
              <a:buFont typeface="Wingdings" pitchFamily="2" charset="2"/>
              <a:buNone/>
            </a:pPr>
            <a:endParaRPr lang="ja-JP" altLang="en-US" sz="2000" b="1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spcBef>
                <a:spcPct val="35000"/>
              </a:spcBef>
              <a:spcAft>
                <a:spcPct val="25000"/>
              </a:spcAft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en-US" altLang="ja-JP" sz="2800" b="1">
                <a:latin typeface="Comic Sans MS" pitchFamily="66" charset="0"/>
                <a:ea typeface="HGP創英角ﾎﾟｯﾌﾟ体" pitchFamily="50" charset="-128"/>
              </a:rPr>
              <a:t>Go around? (Art of non-action)                           </a:t>
            </a:r>
            <a:r>
              <a:rPr lang="en-US" altLang="ja-JP" sz="2400">
                <a:solidFill>
                  <a:schemeClr val="tx2"/>
                </a:solidFill>
                <a:latin typeface="Comic Sans MS" pitchFamily="66" charset="0"/>
                <a:ea typeface="HGP創英角ﾎﾟｯﾌﾟ体" pitchFamily="50" charset="-128"/>
              </a:rPr>
              <a:t>(Oriental style)</a:t>
            </a:r>
          </a:p>
        </p:txBody>
      </p:sp>
      <p:pic>
        <p:nvPicPr>
          <p:cNvPr id="14340" name="Picture 4" descr="img0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08313"/>
            <a:ext cx="24384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img0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29238"/>
            <a:ext cx="2590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j02403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133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8" descr="pe0111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62538"/>
            <a:ext cx="1181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PIC_athen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1955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10" descr="taogarde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4495800"/>
            <a:ext cx="22098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6929438" y="3581400"/>
            <a:ext cx="1736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i="1"/>
              <a:t>(Photo – Athens, Greece)</a:t>
            </a:r>
          </a:p>
        </p:txBody>
      </p:sp>
      <p:sp>
        <p:nvSpPr>
          <p:cNvPr id="88075" name="Text Box 12"/>
          <p:cNvSpPr txBox="1">
            <a:spLocks noChangeArrowheads="1"/>
          </p:cNvSpPr>
          <p:nvPr/>
        </p:nvSpPr>
        <p:spPr bwMode="auto">
          <a:xfrm>
            <a:off x="5865813" y="6172200"/>
            <a:ext cx="2992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i="1"/>
              <a:t>(Photo – Tao Garden, Chiang-Mai, Thailand)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214438" y="228600"/>
            <a:ext cx="7215187" cy="62865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ja-JP" sz="36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4.  Yin and Yang  </a:t>
            </a:r>
            <a:r>
              <a:rPr lang="en-US" altLang="ja-JP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- From Ancient Ch</a:t>
            </a:r>
            <a:r>
              <a:rPr lang="en-US" altLang="ja-JP" sz="2400" i="0" dirty="0">
                <a:latin typeface="Comic Sans MS" pitchFamily="66" charset="0"/>
                <a:ea typeface="HGP創英角ﾎﾟｯﾌﾟ体" pitchFamily="50" charset="-128"/>
              </a:rPr>
              <a:t>ina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60BA3A3-3EB4-4D0B-B083-8796FD98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025525"/>
            <a:ext cx="7958137" cy="5572125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spcAft>
                <a:spcPct val="35000"/>
              </a:spcAft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en-US" altLang="ja-JP" sz="2800" dirty="0">
                <a:solidFill>
                  <a:schemeClr val="tx2"/>
                </a:solidFill>
                <a:latin typeface="Comic Sans MS" pitchFamily="66" charset="0"/>
                <a:ea typeface="HGP創英角ﾎﾟｯﾌﾟ体" pitchFamily="50" charset="-128"/>
              </a:rPr>
              <a:t>Western style                            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l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Define its existence a priori                                                   either as material or spirit</a:t>
            </a:r>
            <a:r>
              <a:rPr lang="en-US" altLang="ja-JP" dirty="0">
                <a:latin typeface="Comic Sans MS" pitchFamily="66" charset="0"/>
                <a:ea typeface="HGP創英角ﾎﾟｯﾌﾟ体" pitchFamily="50" charset="-128"/>
              </a:rPr>
              <a:t> 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en-US" altLang="ja-JP" sz="2800" dirty="0">
                <a:solidFill>
                  <a:schemeClr val="tx2"/>
                </a:solidFill>
                <a:latin typeface="Comic Sans MS" pitchFamily="66" charset="0"/>
                <a:ea typeface="HGP創英角ﾎﾟｯﾌﾟ体" pitchFamily="50" charset="-128"/>
              </a:rPr>
              <a:t>Oriental style</a:t>
            </a:r>
            <a:endParaRPr lang="ja-JP" altLang="en-US" sz="2800" dirty="0">
              <a:solidFill>
                <a:schemeClr val="tx2"/>
              </a:solidFill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l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Define its existence a posteriori</a:t>
            </a:r>
            <a:r>
              <a:rPr lang="ja-JP" altLang="en-US" sz="2400" dirty="0">
                <a:latin typeface="Comic Sans MS" pitchFamily="66" charset="0"/>
                <a:ea typeface="HGP創英角ﾎﾟｯﾌﾟ体" pitchFamily="50" charset="-128"/>
              </a:rPr>
              <a:t> 　　　　　　　　　　　　　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by its relationship with the world                                                       </a:t>
            </a:r>
            <a:r>
              <a:rPr lang="en-US" altLang="ja-JP" sz="2400" dirty="0">
                <a:solidFill>
                  <a:srgbClr val="990000"/>
                </a:solidFill>
                <a:latin typeface="Comic Sans MS" pitchFamily="66" charset="0"/>
                <a:ea typeface="HGP創英角ﾎﾟｯﾌﾟ体" pitchFamily="50" charset="-128"/>
              </a:rPr>
              <a:t>(cf. Quantum theory)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l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Conception of emptiness               </a:t>
            </a:r>
          </a:p>
          <a:p>
            <a:pPr marL="1150938" lvl="2" eaLnBrk="1" hangingPunct="1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None/>
            </a:pPr>
            <a:r>
              <a:rPr lang="en-US" altLang="ja-JP" dirty="0">
                <a:latin typeface="Comic Sans MS" pitchFamily="66" charset="0"/>
                <a:ea typeface="HGP創英角ﾎﾟｯﾌﾟ体" pitchFamily="50" charset="-128"/>
              </a:rPr>
              <a:t>“Exist” and “Do Not Exist” are                                                        equal two poles</a:t>
            </a:r>
            <a:endParaRPr lang="ja-JP" altLang="en-US" dirty="0">
              <a:latin typeface="Comic Sans MS" pitchFamily="66" charset="0"/>
              <a:ea typeface="HGP創英角ﾎﾟｯﾌﾟ体" pitchFamily="50" charset="-128"/>
            </a:endParaRPr>
          </a:p>
        </p:txBody>
      </p:sp>
      <p:pic>
        <p:nvPicPr>
          <p:cNvPr id="73733" name="図 8" descr="200608052144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81" y="3445917"/>
            <a:ext cx="18827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00063" y="228600"/>
            <a:ext cx="8286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altLang="ja-JP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5. Notion of existence  </a:t>
            </a:r>
            <a:r>
              <a:rPr lang="en-US" altLang="ja-JP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- From Ancient India</a:t>
            </a:r>
            <a:endParaRPr lang="en-US" altLang="ja-JP" dirty="0">
              <a:solidFill>
                <a:schemeClr val="tx2"/>
              </a:solidFill>
              <a:latin typeface="Comic Sans MS" pitchFamily="66" charset="0"/>
              <a:ea typeface="HGP創英角ﾎﾟｯﾌﾟ体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1228467"/>
            <a:ext cx="2261971" cy="1696477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43775" y="2935977"/>
            <a:ext cx="19046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i="1" dirty="0"/>
              <a:t>(Photo – Hyderabad, India)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9A274A4-D648-4364-9767-685EC144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5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74675" y="1125538"/>
            <a:ext cx="8245475" cy="5291137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090613"/>
            <a:ext cx="8496944" cy="5146699"/>
          </a:xfrm>
          <a:solidFill>
            <a:srgbClr val="666699"/>
          </a:solidFill>
        </p:spPr>
        <p:txBody>
          <a:bodyPr/>
          <a:lstStyle/>
          <a:p>
            <a:pPr marL="457200" indent="-457200" eaLnBrk="1" hangingPunct="1">
              <a:lnSpc>
                <a:spcPct val="95000"/>
              </a:lnSpc>
              <a:spcBef>
                <a:spcPts val="2400"/>
              </a:spcBef>
              <a:spcAft>
                <a:spcPct val="25000"/>
              </a:spcAft>
              <a:buClr>
                <a:srgbClr val="FFC000"/>
              </a:buClr>
              <a:buFont typeface="+mj-ea"/>
              <a:buAutoNum type="circleNumDbPlain"/>
              <a:tabLst>
                <a:tab pos="385763" algn="l"/>
                <a:tab pos="476250" algn="l"/>
                <a:tab pos="862013" algn="l"/>
              </a:tabLst>
              <a:defRPr/>
            </a:pPr>
            <a:r>
              <a:rPr lang="en-GB" altLang="ja-JP" sz="2000" b="1" i="1" dirty="0">
                <a:solidFill>
                  <a:srgbClr val="FFC000"/>
                </a:solidFill>
                <a:latin typeface="Comic Sans MS" panose="030F0702030302020204" pitchFamily="66" charset="0"/>
                <a:ea typeface="HG創英角ﾎﾟｯﾌﾟ体" panose="040B0A09000000000000" pitchFamily="49" charset="-128"/>
                <a:cs typeface="Times New Roman" pitchFamily="18" charset="0"/>
              </a:rPr>
              <a:t>Take a chance</a:t>
            </a:r>
            <a:r>
              <a:rPr lang="en-GB" altLang="ja-JP" sz="1800" b="1" i="1" dirty="0">
                <a:latin typeface="Comic Sans MS" panose="030F0702030302020204" pitchFamily="66" charset="0"/>
                <a:ea typeface="HG創英角ﾎﾟｯﾌﾟ体" panose="040B0A09000000000000" pitchFamily="49" charset="-128"/>
                <a:cs typeface="Times New Roman" pitchFamily="18" charset="0"/>
              </a:rPr>
              <a:t> </a:t>
            </a:r>
            <a:r>
              <a:rPr lang="en-GB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You can’t steal second base and keep your foot on first.</a:t>
            </a:r>
            <a:r>
              <a:rPr lang="en-GB" altLang="ja-JP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ja-JP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ja-JP" sz="14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(by </a:t>
            </a:r>
            <a:r>
              <a:rPr lang="en-GB" altLang="ja-JP" sz="140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Frederich</a:t>
            </a:r>
            <a:r>
              <a:rPr lang="en-GB" altLang="ja-JP" sz="14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rgbClr val="FFC000"/>
              </a:buClr>
              <a:buFont typeface="+mj-ea"/>
              <a:buAutoNum type="circleNumDbPlain"/>
              <a:tabLst>
                <a:tab pos="385763" algn="l"/>
                <a:tab pos="476250" algn="l"/>
                <a:tab pos="862013" algn="l"/>
              </a:tabLst>
              <a:defRPr/>
            </a:pPr>
            <a:r>
              <a:rPr lang="en-GB" altLang="ja-JP" sz="2000" b="1" i="1" dirty="0">
                <a:solidFill>
                  <a:srgbClr val="FFC000"/>
                </a:solidFill>
                <a:latin typeface="Comic Sans MS" panose="030F0702030302020204" pitchFamily="66" charset="0"/>
                <a:ea typeface="HG創英角ﾎﾟｯﾌﾟ体" panose="040B0A09000000000000" pitchFamily="49" charset="-128"/>
                <a:cs typeface="Times New Roman" pitchFamily="18" charset="0"/>
              </a:rPr>
              <a:t>Take actions and responsibility </a:t>
            </a:r>
            <a:r>
              <a:rPr lang="en-GB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It’s not what you can do but what you really do that matters.</a:t>
            </a:r>
            <a:r>
              <a:rPr lang="en-GB" altLang="ja-JP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ja-JP" sz="14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(by a movie director for Veronica </a:t>
            </a:r>
            <a:r>
              <a:rPr lang="en-GB" altLang="ja-JP" sz="1400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Ferres</a:t>
            </a:r>
            <a:r>
              <a:rPr lang="ja-JP" altLang="en-GB" sz="14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）</a:t>
            </a:r>
            <a:endParaRPr lang="en-GB" altLang="ja-JP" sz="1400" dirty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rgbClr val="FFC000"/>
              </a:buClr>
              <a:buFont typeface="+mj-ea"/>
              <a:buAutoNum type="circleNumDbPlain"/>
              <a:tabLst>
                <a:tab pos="385763" algn="l"/>
                <a:tab pos="476250" algn="l"/>
                <a:tab pos="862013" algn="l"/>
              </a:tabLst>
              <a:defRPr/>
            </a:pPr>
            <a:r>
              <a:rPr lang="en-GB" altLang="ja-JP" sz="2000" b="1" i="1" dirty="0">
                <a:solidFill>
                  <a:srgbClr val="FFC000"/>
                </a:solidFill>
                <a:latin typeface="Comic Sans MS" panose="030F0702030302020204" pitchFamily="66" charset="0"/>
                <a:ea typeface="HG創英角ﾎﾟｯﾌﾟ体" panose="040B0A09000000000000" pitchFamily="49" charset="-128"/>
                <a:cs typeface="Times New Roman" pitchFamily="18" charset="0"/>
              </a:rPr>
              <a:t>Look forward </a:t>
            </a:r>
            <a:r>
              <a:rPr lang="en-GB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Don’t regret but reflect the past.</a:t>
            </a:r>
            <a:r>
              <a:rPr lang="en-GB" altLang="ja-JP" sz="20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rgbClr val="FFC000"/>
              </a:buClr>
              <a:buFont typeface="+mj-ea"/>
              <a:buAutoNum type="circleNumDbPlain"/>
              <a:tabLst>
                <a:tab pos="385763" algn="l"/>
                <a:tab pos="476250" algn="l"/>
                <a:tab pos="862013" algn="l"/>
              </a:tabLst>
              <a:defRPr/>
            </a:pPr>
            <a:r>
              <a:rPr lang="en-US" altLang="ja-JP" sz="2000" b="1" i="1" dirty="0">
                <a:solidFill>
                  <a:srgbClr val="FFC000"/>
                </a:solidFill>
                <a:latin typeface="Comic Sans MS" panose="030F0702030302020204" pitchFamily="66" charset="0"/>
                <a:ea typeface="HG創英角ﾎﾟｯﾌﾟ体" panose="040B0A09000000000000" pitchFamily="49" charset="-128"/>
                <a:cs typeface="Times New Roman" pitchFamily="18" charset="0"/>
              </a:rPr>
              <a:t>Serendipity 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You can't connect the dots looking forward; you can only connect them looking backwards. So you have to trust that the dots will somehow connect in your future</a:t>
            </a:r>
            <a:r>
              <a:rPr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altLang="ja-JP" sz="1400" dirty="0">
                <a:latin typeface="Comic Sans MS" pitchFamily="66" charset="0"/>
              </a:rPr>
              <a:t> </a:t>
            </a:r>
            <a:r>
              <a:rPr lang="en-GB" altLang="ja-JP" sz="14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(by Steve Jobs)</a:t>
            </a:r>
            <a:r>
              <a:rPr lang="en-GB" altLang="ja-JP" sz="2000" dirty="0">
                <a:latin typeface="Comic Sans MS" pitchFamily="66" charset="0"/>
              </a:rPr>
              <a:t> 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rgbClr val="FFC000"/>
              </a:buClr>
              <a:buFont typeface="+mj-ea"/>
              <a:buAutoNum type="circleNumDbPlain"/>
              <a:tabLst>
                <a:tab pos="385763" algn="l"/>
                <a:tab pos="476250" algn="l"/>
                <a:tab pos="862013" algn="l"/>
              </a:tabLst>
              <a:defRPr/>
            </a:pPr>
            <a:r>
              <a:rPr lang="en-GB" altLang="ja-JP" sz="2000" b="1" i="1" dirty="0">
                <a:solidFill>
                  <a:srgbClr val="FFC000"/>
                </a:solidFill>
                <a:latin typeface="Comic Sans MS" panose="030F0702030302020204" pitchFamily="66" charset="0"/>
                <a:ea typeface="HG創英角ﾎﾟｯﾌﾟ体" panose="040B0A09000000000000" pitchFamily="49" charset="-128"/>
                <a:cs typeface="Times New Roman" pitchFamily="18" charset="0"/>
              </a:rPr>
              <a:t>Trust yourself and don’t give up</a:t>
            </a:r>
            <a:r>
              <a:rPr lang="en-GB" altLang="ja-JP" sz="1800" b="1" i="1" dirty="0">
                <a:latin typeface="Comic Sans MS" panose="030F0702030302020204" pitchFamily="66" charset="0"/>
                <a:ea typeface="HG創英角ﾎﾟｯﾌﾟ体" panose="040B0A09000000000000" pitchFamily="49" charset="-128"/>
                <a:cs typeface="Times New Roman" pitchFamily="18" charset="0"/>
              </a:rPr>
              <a:t> </a:t>
            </a:r>
            <a:r>
              <a:rPr lang="en-GB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If you walk toward a castle on the hill and lose the sight, it means you are almost there.</a:t>
            </a:r>
            <a:r>
              <a:rPr lang="en-GB" altLang="ja-JP" sz="2000" dirty="0">
                <a:latin typeface="Comic Sans MS" pitchFamily="66" charset="0"/>
                <a:cs typeface="Times New Roman" pitchFamily="18" charset="0"/>
              </a:rPr>
              <a:t> </a:t>
            </a:r>
            <a:endParaRPr lang="en-GB" altLang="ja-JP" sz="2000" b="1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rgbClr val="FFC000"/>
              </a:buClr>
              <a:buFont typeface="+mj-ea"/>
              <a:buAutoNum type="circleNumDbPlain"/>
              <a:tabLst>
                <a:tab pos="385763" algn="l"/>
                <a:tab pos="476250" algn="l"/>
                <a:tab pos="862013" algn="l"/>
              </a:tabLst>
              <a:defRPr/>
            </a:pPr>
            <a:r>
              <a:rPr lang="en-GB" altLang="ja-JP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HG創英角ﾎﾟｯﾌﾟ体" panose="040B0A09000000000000" pitchFamily="49" charset="-128"/>
                <a:cs typeface="Times New Roman" pitchFamily="18" charset="0"/>
              </a:rPr>
              <a:t>Think Global Act Local</a:t>
            </a:r>
            <a:r>
              <a:rPr lang="en-GB" altLang="ja-JP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ja-JP" sz="14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(by a number of global players)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rgbClr val="FFC000"/>
              </a:buClr>
              <a:buFont typeface="+mj-ea"/>
              <a:buAutoNum type="circleNumDbPlain"/>
              <a:tabLst>
                <a:tab pos="385763" algn="l"/>
                <a:tab pos="476250" algn="l"/>
                <a:tab pos="862013" algn="l"/>
              </a:tabLst>
              <a:defRPr/>
            </a:pPr>
            <a:r>
              <a:rPr lang="en-GB" altLang="ja-JP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Bring a balance of yin and yang</a:t>
            </a:r>
            <a:r>
              <a:rPr lang="en-GB" altLang="ja-JP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ja-JP" sz="14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(by the Taoists)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rgbClr val="FFC000"/>
              </a:buClr>
              <a:buFont typeface="+mj-ea"/>
              <a:buAutoNum type="circleNumDbPlain"/>
              <a:tabLst>
                <a:tab pos="385763" algn="l"/>
                <a:tab pos="476250" algn="l"/>
                <a:tab pos="862013" algn="l"/>
              </a:tabLst>
              <a:defRPr/>
            </a:pPr>
            <a:r>
              <a:rPr lang="en-GB" altLang="ja-JP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Contraria </a:t>
            </a:r>
            <a:r>
              <a:rPr lang="en-GB" altLang="ja-JP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sunt</a:t>
            </a:r>
            <a:r>
              <a:rPr lang="en-GB" altLang="ja-JP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ja-JP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complementa</a:t>
            </a:r>
            <a:r>
              <a:rPr lang="en-GB" altLang="ja-JP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ja-JP" sz="1400" i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ja-JP" sz="14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(by Niels Bohr)</a:t>
            </a:r>
            <a:endParaRPr lang="en-GB" altLang="ja-JP" sz="1400" dirty="0">
              <a:latin typeface="Comic Sans MS" pitchFamily="66" charset="0"/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1115616" y="260350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square">
            <a:spAutoFit/>
          </a:bodyPr>
          <a:lstStyle>
            <a:lvl1pPr defTabSz="195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195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195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195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195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ｺﾞｼｯｸUB" pitchFamily="50" charset="-128"/>
              </a:rPr>
              <a:t> Principles to make your dreams come true</a:t>
            </a:r>
            <a:endParaRPr lang="en-US" altLang="ja-JP" sz="2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HGP創英角ｺﾞｼｯｸUB" pitchFamily="50" charset="-128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42377E3-692B-4486-B531-83997AC7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3715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3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3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3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7CB247B8-0AAE-4D92-BC3F-59C7F3BE1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87" y="3229678"/>
            <a:ext cx="1590975" cy="112244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8555216-A8BE-436E-8DFA-1C3E2ED4B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87" y="866069"/>
            <a:ext cx="1576877" cy="11224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74A0138-AA25-4C1E-BA2A-16008B1D0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6264696" cy="4392488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664" y="630581"/>
            <a:ext cx="5328592" cy="395054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>
                <a:solidFill>
                  <a:schemeClr val="tx2"/>
                </a:solidFill>
                <a:latin typeface="Comic Sans MS" pitchFamily="66" charset="0"/>
                <a:ea typeface="ＭＳ Ｐゴシック" pitchFamily="50" charset="-128"/>
              </a:rPr>
              <a:t>         </a:t>
            </a:r>
            <a:endParaRPr lang="en-US" altLang="ja-JP" sz="2400" b="1" dirty="0">
              <a:solidFill>
                <a:srgbClr val="800000"/>
              </a:solidFill>
              <a:latin typeface="Comic Sans MS" pitchFamily="66" charset="0"/>
              <a:ea typeface="ＭＳ Ｐゴシック" pitchFamily="50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ja-JP" sz="2800" i="1" dirty="0">
              <a:solidFill>
                <a:schemeClr val="tx2"/>
              </a:solidFill>
              <a:latin typeface="Comic Sans MS" pitchFamily="66" charset="0"/>
              <a:ea typeface="ＭＳ Ｐゴシック" pitchFamily="50" charset="-128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altLang="ja-JP" dirty="0">
              <a:solidFill>
                <a:schemeClr val="tx2"/>
              </a:solidFill>
              <a:latin typeface="Comic Sans MS" pitchFamily="66" charset="0"/>
              <a:ea typeface="ＭＳ Ｐゴシック" pitchFamily="50" charset="-128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altLang="ja-JP" sz="2000" dirty="0">
              <a:latin typeface="Comic Sans MS" pitchFamily="66" charset="0"/>
              <a:ea typeface="ＭＳ Ｐゴシック" pitchFamily="50" charset="-128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altLang="ja-JP" sz="2000" dirty="0">
              <a:latin typeface="Comic Sans MS" pitchFamily="66" charset="0"/>
              <a:ea typeface="ＭＳ Ｐゴシック" pitchFamily="50" charset="-128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altLang="ja-JP" sz="2000" dirty="0">
              <a:latin typeface="Comic Sans MS" pitchFamily="66" charset="0"/>
              <a:ea typeface="ＭＳ Ｐゴシック" pitchFamily="50" charset="-128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altLang="ja-JP" sz="2000" dirty="0">
              <a:latin typeface="Comic Sans MS" pitchFamily="66" charset="0"/>
              <a:ea typeface="ＭＳ Ｐゴシック" pitchFamily="50" charset="-128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altLang="ja-JP" sz="2000" dirty="0">
              <a:latin typeface="Comic Sans MS" pitchFamily="66" charset="0"/>
              <a:ea typeface="ＭＳ Ｐゴシック" pitchFamily="50" charset="-128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					  </a:t>
            </a: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　　　　　　　　　　　　　　　　　　　　　　　</a:t>
            </a:r>
          </a:p>
          <a:p>
            <a:pPr marL="765175" lvl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endParaRPr lang="en-US" altLang="ja-JP" sz="2000" dirty="0">
              <a:latin typeface="Comic Sans MS" pitchFamily="66" charset="0"/>
              <a:ea typeface="ＭＳ Ｐゴシック" pitchFamily="50" charset="-128"/>
            </a:endParaRPr>
          </a:p>
          <a:p>
            <a:pPr marL="765175" lvl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Any questions? email me to mackglobe@gmail.com  </a:t>
            </a:r>
          </a:p>
          <a:p>
            <a:pPr marL="765175" lvl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or visit  </a:t>
            </a:r>
            <a:r>
              <a:rPr lang="en-US" altLang="ja-JP" dirty="0">
                <a:solidFill>
                  <a:srgbClr val="C00000"/>
                </a:solidFill>
                <a:latin typeface="Comic Sans MS" pitchFamily="66" charset="0"/>
                <a:ea typeface="ＭＳ Ｐゴシック" pitchFamily="50" charset="-128"/>
              </a:rPr>
              <a:t>www.mackglobe.com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60DD5B6-1511-4A66-B4A3-93610D545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1" y="190500"/>
            <a:ext cx="6552727" cy="71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b="1" kern="0" dirty="0">
                <a:solidFill>
                  <a:schemeClr val="tx2"/>
                </a:solidFill>
                <a:latin typeface="Comic Sans MS" pitchFamily="66" charset="0"/>
              </a:rPr>
              <a:t>TAO OF GLOBAL COMMUNICATION </a:t>
            </a:r>
            <a:r>
              <a:rPr lang="en-US" altLang="ja-JP" sz="2400" b="1" kern="0" dirty="0">
                <a:solidFill>
                  <a:schemeClr val="tx2"/>
                </a:solidFill>
                <a:latin typeface="Comic Sans MS" pitchFamily="66" charset="0"/>
              </a:rPr>
              <a:t>AND</a:t>
            </a:r>
            <a:r>
              <a:rPr lang="ja-JP" altLang="en-US" sz="2400" b="1" kern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ja-JP" sz="2400" b="1" kern="0" dirty="0">
                <a:solidFill>
                  <a:schemeClr val="tx2"/>
                </a:solidFill>
                <a:latin typeface="Comic Sans MS" pitchFamily="66" charset="0"/>
              </a:rPr>
              <a:t>BUSINESS</a:t>
            </a:r>
            <a:r>
              <a:rPr lang="ja-JP" altLang="en-US" sz="2400" b="1" kern="0" dirty="0">
                <a:solidFill>
                  <a:schemeClr val="tx2"/>
                </a:solidFill>
                <a:latin typeface="Comic Sans MS" pitchFamily="66" charset="0"/>
              </a:rPr>
              <a:t>　</a:t>
            </a:r>
            <a:r>
              <a:rPr lang="en-US" altLang="ja-JP" sz="2400" b="1" kern="0" dirty="0">
                <a:solidFill>
                  <a:srgbClr val="800000"/>
                </a:solidFill>
                <a:latin typeface="Comic Sans MS" pitchFamily="66" charset="0"/>
              </a:rPr>
              <a:t>By Makoto Okubo</a:t>
            </a:r>
            <a:endParaRPr lang="ja-JP" altLang="en-US" sz="2400" b="1" kern="0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ja-JP" sz="2800" i="1" kern="0" dirty="0">
              <a:solidFill>
                <a:schemeClr val="tx2"/>
              </a:solidFill>
              <a:latin typeface="Comic Sans MS" pitchFamily="66" charset="0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ja-JP" kern="0" dirty="0">
              <a:solidFill>
                <a:schemeClr val="tx2"/>
              </a:solidFill>
              <a:latin typeface="Comic Sans MS" pitchFamily="66" charset="0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ja-JP" sz="2000" kern="0" dirty="0">
              <a:latin typeface="Comic Sans MS" pitchFamily="66" charset="0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ja-JP" sz="2000" kern="0" dirty="0">
              <a:latin typeface="Comic Sans MS" pitchFamily="66" charset="0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ja-JP" sz="2000" kern="0" dirty="0">
              <a:latin typeface="Comic Sans MS" pitchFamily="66" charset="0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ja-JP" sz="2000" kern="0" dirty="0">
              <a:latin typeface="Comic Sans MS" pitchFamily="66" charset="0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ja-JP" sz="2000" kern="0" dirty="0">
              <a:latin typeface="Comic Sans MS" pitchFamily="66" charset="0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ja-JP" sz="2000" kern="0" dirty="0">
                <a:latin typeface="Comic Sans MS" pitchFamily="66" charset="0"/>
              </a:rPr>
              <a:t>					  </a:t>
            </a: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ja-JP" sz="2000" kern="0" dirty="0">
                <a:latin typeface="Comic Sans MS" pitchFamily="66" charset="0"/>
              </a:rPr>
              <a:t>　　　　　　　　　　　　　　　　　　　　　　　</a:t>
            </a: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ja-JP" sz="2000" kern="0" dirty="0">
              <a:latin typeface="Comic Sans MS" pitchFamily="66" charset="0"/>
            </a:endParaRPr>
          </a:p>
          <a:p>
            <a:pPr marL="765175"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ja-JP" sz="1000" kern="0" dirty="0">
              <a:latin typeface="Comic Sans MS" pitchFamily="66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FA81C-8B6D-4D55-BB4C-DFCA63E0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DD243B-1B16-4908-93B2-F40A672FB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91100"/>
            <a:ext cx="1000418" cy="1006252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C95D9374-D865-4C01-B291-EF10A3D5B8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6264696" cy="44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2">
            <a:extLst>
              <a:ext uri="{FF2B5EF4-FFF2-40B4-BE49-F238E27FC236}">
                <a16:creationId xmlns:a16="http://schemas.microsoft.com/office/drawing/2014/main" id="{F74A0138-AA25-4C1E-BA2A-16008B1D0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4" y="980728"/>
            <a:ext cx="6264696" cy="439248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00F6998-0FC3-4C1B-8DF9-BA516B7D18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80" y="4380778"/>
            <a:ext cx="1569983" cy="117748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B8D2B88-D25C-4278-9D72-1589330862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87" y="2014239"/>
            <a:ext cx="1576877" cy="118323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071F243-5E03-4644-8BBA-E3ABA93F0E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77" y="5586924"/>
            <a:ext cx="1569983" cy="117748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FA7E6F35-E90B-4CF1-9A34-B6C0F9DC62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79" y="4380778"/>
            <a:ext cx="1569985" cy="117748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DF32AE1-1B37-42D1-B502-B312158EC6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35" y="858363"/>
            <a:ext cx="1565225" cy="112366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300FC43-A1B9-4FED-B3AE-B2C456CE91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79" y="5586444"/>
            <a:ext cx="1566513" cy="117748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B0CF172-8430-4A3B-992C-90A1B7D52E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09" y="3230033"/>
            <a:ext cx="1569983" cy="112208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3CDE00C-CA7A-4818-BE74-DC52DD785B5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87" y="1995465"/>
            <a:ext cx="1575973" cy="1183230"/>
          </a:xfrm>
          <a:prstGeom prst="rect">
            <a:avLst/>
          </a:prstGeom>
        </p:spPr>
      </p:pic>
      <p:pic>
        <p:nvPicPr>
          <p:cNvPr id="44" name="Picture 1">
            <a:extLst>
              <a:ext uri="{FF2B5EF4-FFF2-40B4-BE49-F238E27FC236}">
                <a16:creationId xmlns:a16="http://schemas.microsoft.com/office/drawing/2014/main" id="{B1125FBA-85DF-48F5-B0CC-C631468D4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8" y="980728"/>
            <a:ext cx="6264696" cy="44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E4E6898-A6FB-4DC5-B6E5-9B4CB6ECCA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206635"/>
            <a:ext cx="1606057" cy="1122441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29D4415D-A774-47E9-A35D-603915F1BEA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866400"/>
            <a:ext cx="1603453" cy="1122440"/>
          </a:xfrm>
          <a:prstGeom prst="rect">
            <a:avLst/>
          </a:prstGeom>
        </p:spPr>
      </p:pic>
      <p:pic>
        <p:nvPicPr>
          <p:cNvPr id="59" name="図 12">
            <a:extLst>
              <a:ext uri="{FF2B5EF4-FFF2-40B4-BE49-F238E27FC236}">
                <a16:creationId xmlns:a16="http://schemas.microsoft.com/office/drawing/2014/main" id="{4F70A17E-B937-43A1-B89E-3C1F6960B4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957684"/>
            <a:ext cx="6314259" cy="4427239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D9102255-9331-44DB-9980-AE791279BF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79" y="4357735"/>
            <a:ext cx="1606057" cy="1177487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C9DD6606-FCDC-4A84-8CEC-BE6A0302741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2013758"/>
            <a:ext cx="1607828" cy="1158311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1E1D278-A849-4DED-8EF3-978C296B56E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77" y="5563881"/>
            <a:ext cx="1606213" cy="12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888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496046" y="2074863"/>
            <a:ext cx="923826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(France)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5496" y="2074863"/>
            <a:ext cx="1897063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(United States)</a:t>
            </a:r>
          </a:p>
        </p:txBody>
      </p:sp>
      <p:pic>
        <p:nvPicPr>
          <p:cNvPr id="5127" name="Picture 12" descr="BadenBaden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18" y="981075"/>
            <a:ext cx="133159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851920" y="2074863"/>
            <a:ext cx="971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(Germany)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148064" y="2060575"/>
            <a:ext cx="115158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(Switzerland</a:t>
            </a:r>
            <a:r>
              <a:rPr lang="ja-JP" altLang="en-US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947494" y="2060848"/>
            <a:ext cx="5768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(Italy)</a:t>
            </a:r>
          </a:p>
        </p:txBody>
      </p:sp>
      <p:pic>
        <p:nvPicPr>
          <p:cNvPr id="5133" name="Picture 18" descr="londo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78" y="980728"/>
            <a:ext cx="131460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704385" y="2060848"/>
            <a:ext cx="1908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(United Kingdom)</a:t>
            </a:r>
          </a:p>
        </p:txBody>
      </p:sp>
      <p:pic>
        <p:nvPicPr>
          <p:cNvPr id="5135" name="Picture 20" descr="sydney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420938"/>
            <a:ext cx="133159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12567" y="3429000"/>
            <a:ext cx="100730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(Australia)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36096" y="3429000"/>
            <a:ext cx="7917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(Canada)</a:t>
            </a:r>
          </a:p>
        </p:txBody>
      </p:sp>
      <p:pic>
        <p:nvPicPr>
          <p:cNvPr id="5141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1075"/>
            <a:ext cx="133159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35" y="3710282"/>
            <a:ext cx="1272145" cy="11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028384" y="4869160"/>
            <a:ext cx="864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(Malaysia)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29224"/>
            <a:ext cx="1376744" cy="113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465785" y="6309320"/>
            <a:ext cx="954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(Thailand)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03" y="3727744"/>
            <a:ext cx="1320119" cy="11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122192" y="4869160"/>
            <a:ext cx="881856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(Egypt)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1192"/>
            <a:ext cx="1378612" cy="10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179512" y="3429000"/>
            <a:ext cx="1831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(Coming to America 1988)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95400" y="188913"/>
            <a:ext cx="7620000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000" i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English in the world</a:t>
            </a:r>
            <a:endParaRPr lang="en-GB" sz="4000" i="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90" y="2410615"/>
            <a:ext cx="1320118" cy="1080301"/>
          </a:xfrm>
          <a:prstGeom prst="rect">
            <a:avLst/>
          </a:prstGeom>
        </p:spPr>
      </p:pic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641129" y="3429000"/>
            <a:ext cx="143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(New Zealand)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26" y="5229225"/>
            <a:ext cx="1331590" cy="1130467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3977953" y="6321127"/>
            <a:ext cx="954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(China)</a:t>
            </a:r>
          </a:p>
        </p:txBody>
      </p:sp>
      <p:pic>
        <p:nvPicPr>
          <p:cNvPr id="44" name="Picture 6">
            <a:extLst>
              <a:ext uri="{FF2B5EF4-FFF2-40B4-BE49-F238E27FC236}">
                <a16:creationId xmlns:a16="http://schemas.microsoft.com/office/drawing/2014/main" id="{FB7991F1-4DE4-4A1A-95A5-57209F41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616"/>
            <a:ext cx="1314602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8E6D02B6-5D6C-46CF-AF88-AC126B3A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1" y="999381"/>
            <a:ext cx="134744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0A40FEAE-837C-461A-B449-8C2DC457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224906" cy="115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5C327288-BB90-4FAB-B3F4-16FEFA4E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49826"/>
            <a:ext cx="1314602" cy="105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9">
            <a:extLst>
              <a:ext uri="{FF2B5EF4-FFF2-40B4-BE49-F238E27FC236}">
                <a16:creationId xmlns:a16="http://schemas.microsoft.com/office/drawing/2014/main" id="{75D8F7B2-C29F-49AA-AEDA-4D2438DA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120" y="3429000"/>
            <a:ext cx="794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(Mexico)</a:t>
            </a:r>
          </a:p>
        </p:txBody>
      </p:sp>
      <p:pic>
        <p:nvPicPr>
          <p:cNvPr id="51" name="Picture 14">
            <a:extLst>
              <a:ext uri="{FF2B5EF4-FFF2-40B4-BE49-F238E27FC236}">
                <a16:creationId xmlns:a16="http://schemas.microsoft.com/office/drawing/2014/main" id="{95A457C1-E723-4F6B-9FAF-E5A99CCD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51552"/>
            <a:ext cx="1224906" cy="104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68F0DF0D-50D9-42D2-924F-2073C6AE49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2433291"/>
            <a:ext cx="1296144" cy="1080301"/>
          </a:xfrm>
          <a:prstGeom prst="rect">
            <a:avLst/>
          </a:prstGeom>
        </p:spPr>
      </p:pic>
      <p:sp>
        <p:nvSpPr>
          <p:cNvPr id="53" name="Text Box 9">
            <a:extLst>
              <a:ext uri="{FF2B5EF4-FFF2-40B4-BE49-F238E27FC236}">
                <a16:creationId xmlns:a16="http://schemas.microsoft.com/office/drawing/2014/main" id="{7602956A-CF7A-4326-8F8A-DDD299DE1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296" y="3429000"/>
            <a:ext cx="794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(Chile)</a:t>
            </a:r>
          </a:p>
        </p:txBody>
      </p:sp>
      <p:pic>
        <p:nvPicPr>
          <p:cNvPr id="54" name="Picture 15">
            <a:extLst>
              <a:ext uri="{FF2B5EF4-FFF2-40B4-BE49-F238E27FC236}">
                <a16:creationId xmlns:a16="http://schemas.microsoft.com/office/drawing/2014/main" id="{58038FA3-4CAC-4188-8BEE-A385500A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8263"/>
            <a:ext cx="1368152" cy="12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9">
            <a:extLst>
              <a:ext uri="{FF2B5EF4-FFF2-40B4-BE49-F238E27FC236}">
                <a16:creationId xmlns:a16="http://schemas.microsoft.com/office/drawing/2014/main" id="{E6CD61DD-7220-43B8-80C0-037B220B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616" y="4880193"/>
            <a:ext cx="900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(Brazil)</a:t>
            </a: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5572F2CA-32AA-4441-826A-DECA45D5B8F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43187"/>
            <a:ext cx="1331590" cy="1206652"/>
          </a:xfrm>
          <a:prstGeom prst="rect">
            <a:avLst/>
          </a:prstGeom>
        </p:spPr>
      </p:pic>
      <p:sp>
        <p:nvSpPr>
          <p:cNvPr id="57" name="Text Box 9">
            <a:extLst>
              <a:ext uri="{FF2B5EF4-FFF2-40B4-BE49-F238E27FC236}">
                <a16:creationId xmlns:a16="http://schemas.microsoft.com/office/drawing/2014/main" id="{6A31B26B-F752-40DC-9AC2-7FCFCEA6E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68" y="4869160"/>
            <a:ext cx="900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(Kenya)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C162B5F5-D168-4D74-A699-AD5718F44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786" y="4869160"/>
            <a:ext cx="971550" cy="27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(Singapore)</a:t>
            </a:r>
          </a:p>
        </p:txBody>
      </p:sp>
      <p:pic>
        <p:nvPicPr>
          <p:cNvPr id="59" name="Picture 18">
            <a:extLst>
              <a:ext uri="{FF2B5EF4-FFF2-40B4-BE49-F238E27FC236}">
                <a16:creationId xmlns:a16="http://schemas.microsoft.com/office/drawing/2014/main" id="{0D8A7FC7-DD58-45AC-935B-19064AAA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49" y="3717031"/>
            <a:ext cx="1203846" cy="11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0">
            <a:extLst>
              <a:ext uri="{FF2B5EF4-FFF2-40B4-BE49-F238E27FC236}">
                <a16:creationId xmlns:a16="http://schemas.microsoft.com/office/drawing/2014/main" id="{4838CC6E-A9BC-4D17-AE35-5E1077C8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84" y="3724280"/>
            <a:ext cx="1314602" cy="119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9">
            <a:extLst>
              <a:ext uri="{FF2B5EF4-FFF2-40B4-BE49-F238E27FC236}">
                <a16:creationId xmlns:a16="http://schemas.microsoft.com/office/drawing/2014/main" id="{8F2EB5CA-921A-48B6-B3AF-B75A027A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979" y="4869161"/>
            <a:ext cx="993514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(Russia)</a:t>
            </a: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FC5997D3-EF2C-403C-B4ED-0AAC63F3C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44" y="6310014"/>
            <a:ext cx="117204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(Philippines)</a:t>
            </a:r>
          </a:p>
        </p:txBody>
      </p:sp>
      <p:pic>
        <p:nvPicPr>
          <p:cNvPr id="63" name="Picture 22">
            <a:extLst>
              <a:ext uri="{FF2B5EF4-FFF2-40B4-BE49-F238E27FC236}">
                <a16:creationId xmlns:a16="http://schemas.microsoft.com/office/drawing/2014/main" id="{20B36D7E-B54C-4823-B54B-755C7B9B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12669"/>
            <a:ext cx="1368152" cy="114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9">
            <a:extLst>
              <a:ext uri="{FF2B5EF4-FFF2-40B4-BE49-F238E27FC236}">
                <a16:creationId xmlns:a16="http://schemas.microsoft.com/office/drawing/2014/main" id="{8F9A9AD3-DCAA-4500-BC93-E0FE7D910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6309320"/>
            <a:ext cx="95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(Korea)</a:t>
            </a:r>
          </a:p>
        </p:txBody>
      </p:sp>
      <p:pic>
        <p:nvPicPr>
          <p:cNvPr id="65" name="Picture 24">
            <a:extLst>
              <a:ext uri="{FF2B5EF4-FFF2-40B4-BE49-F238E27FC236}">
                <a16:creationId xmlns:a16="http://schemas.microsoft.com/office/drawing/2014/main" id="{0CCE2444-7BF1-4D2A-9FCF-A1ECBE89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05657"/>
            <a:ext cx="1242594" cy="11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7">
            <a:extLst>
              <a:ext uri="{FF2B5EF4-FFF2-40B4-BE49-F238E27FC236}">
                <a16:creationId xmlns:a16="http://schemas.microsoft.com/office/drawing/2014/main" id="{4811C53B-D33A-4188-9B26-20106A8C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20" y="5212669"/>
            <a:ext cx="1175984" cy="115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0AB8D183-8D49-4681-808F-109F18C29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6309320"/>
            <a:ext cx="7339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(Japan)</a:t>
            </a:r>
          </a:p>
        </p:txBody>
      </p:sp>
      <p:pic>
        <p:nvPicPr>
          <p:cNvPr id="68" name="Picture 30">
            <a:extLst>
              <a:ext uri="{FF2B5EF4-FFF2-40B4-BE49-F238E27FC236}">
                <a16:creationId xmlns:a16="http://schemas.microsoft.com/office/drawing/2014/main" id="{0D7C3051-33C5-465A-8D34-5003762F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35" y="5205658"/>
            <a:ext cx="1248146" cy="11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9">
            <a:extLst>
              <a:ext uri="{FF2B5EF4-FFF2-40B4-BE49-F238E27FC236}">
                <a16:creationId xmlns:a16="http://schemas.microsoft.com/office/drawing/2014/main" id="{73684B03-8841-4D50-96BB-579B815D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00" y="6309320"/>
            <a:ext cx="95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(India)</a:t>
            </a:r>
          </a:p>
        </p:txBody>
      </p:sp>
      <p:sp>
        <p:nvSpPr>
          <p:cNvPr id="70" name="Slide Number Placeholder 6">
            <a:extLst>
              <a:ext uri="{FF2B5EF4-FFF2-40B4-BE49-F238E27FC236}">
                <a16:creationId xmlns:a16="http://schemas.microsoft.com/office/drawing/2014/main" id="{EFDA9CC9-0EC7-4279-A1AF-82860FA1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 animBg="1"/>
      <p:bldP spid="2" grpId="0"/>
      <p:bldP spid="3" grpId="0"/>
      <p:bldP spid="4" grpId="0"/>
      <p:bldP spid="5" grpId="0"/>
      <p:bldP spid="6" grpId="0"/>
      <p:bldP spid="7" grpId="0"/>
      <p:bldP spid="26" grpId="0"/>
      <p:bldP spid="29" grpId="0"/>
      <p:bldP spid="31" grpId="0"/>
      <p:bldP spid="36" grpId="0"/>
      <p:bldP spid="41" grpId="0"/>
      <p:bldP spid="43" grpId="0"/>
      <p:bldP spid="50" grpId="0"/>
      <p:bldP spid="53" grpId="0"/>
      <p:bldP spid="55" grpId="0"/>
      <p:bldP spid="57" grpId="0"/>
      <p:bldP spid="58" grpId="0"/>
      <p:bldP spid="61" grpId="0"/>
      <p:bldP spid="62" grpId="0"/>
      <p:bldP spid="64" grpId="0"/>
      <p:bldP spid="67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60350"/>
            <a:ext cx="76200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Contents</a:t>
            </a:r>
            <a:endParaRPr lang="en-GB" sz="4000" i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966" y="1124744"/>
            <a:ext cx="8225482" cy="547211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1600" b="1" dirty="0">
                <a:solidFill>
                  <a:srgbClr val="C00000"/>
                </a:solidFill>
                <a:latin typeface="Comic Sans MS" pitchFamily="66" charset="0"/>
              </a:rPr>
              <a:t>Part I </a:t>
            </a:r>
          </a:p>
          <a:p>
            <a:pPr marL="711200" indent="-7112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ja-JP" sz="2800" b="1" dirty="0">
                <a:latin typeface="Comic Sans MS" pitchFamily="66" charset="0"/>
              </a:rPr>
              <a:t>Just-in-time system of communication</a:t>
            </a:r>
          </a:p>
          <a:p>
            <a:pPr marL="711200" indent="-7112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ja-JP" sz="2800" b="1" dirty="0">
                <a:latin typeface="Comic Sans MS" pitchFamily="66" charset="0"/>
              </a:rPr>
              <a:t>Release from your language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600" b="1" dirty="0">
                <a:solidFill>
                  <a:srgbClr val="C00000"/>
                </a:solidFill>
                <a:latin typeface="Comic Sans MS" pitchFamily="66" charset="0"/>
              </a:rPr>
              <a:t>Part II </a:t>
            </a:r>
          </a:p>
          <a:p>
            <a:pPr marL="711200" indent="-711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altLang="ja-JP" sz="2800" b="1" dirty="0">
                <a:latin typeface="Comic Sans MS" pitchFamily="66" charset="0"/>
              </a:rPr>
              <a:t>Release from fixed ideas                                                          – A Zen exercise</a:t>
            </a:r>
          </a:p>
          <a:p>
            <a:pPr marL="711200" indent="-711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altLang="ja-JP" sz="2800" b="1" dirty="0">
                <a:latin typeface="Comic Sans MS" pitchFamily="66" charset="0"/>
              </a:rPr>
              <a:t>Yin and Yang                                                          – From ancient China</a:t>
            </a:r>
          </a:p>
          <a:p>
            <a:pPr marL="711200" indent="-711200" eaLnBrk="1" hangingPunct="1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</a:pPr>
            <a:r>
              <a:rPr lang="en-US" altLang="ja-JP" sz="2800" b="1" dirty="0">
                <a:latin typeface="Comic Sans MS" pitchFamily="66" charset="0"/>
              </a:rPr>
              <a:t>Notion of existence                                       – From ancient India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1600" b="1" dirty="0">
                <a:solidFill>
                  <a:srgbClr val="C00000"/>
                </a:solidFill>
                <a:latin typeface="Comic Sans MS" pitchFamily="66" charset="0"/>
              </a:rPr>
              <a:t>P.S. </a:t>
            </a:r>
            <a:endParaRPr lang="en-US" altLang="ja-JP" sz="1600" b="1" dirty="0">
              <a:latin typeface="Comic Sans MS" pitchFamily="66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2800" b="1" dirty="0">
                <a:latin typeface="Comic Sans MS" pitchFamily="66" charset="0"/>
              </a:rPr>
              <a:t>Principles to make your dreams come true</a:t>
            </a:r>
          </a:p>
        </p:txBody>
      </p:sp>
      <p:pic>
        <p:nvPicPr>
          <p:cNvPr id="7" name="Picture 4" descr="j0297749">
            <a:extLst>
              <a:ext uri="{FF2B5EF4-FFF2-40B4-BE49-F238E27FC236}">
                <a16:creationId xmlns:a16="http://schemas.microsoft.com/office/drawing/2014/main" id="{E58E84A8-E827-4A22-B970-425E9E7F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98" y="3068960"/>
            <a:ext cx="2520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304740A-BFB4-4454-8D96-F418C712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3281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228600"/>
            <a:ext cx="7643812" cy="557213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ja-JP" sz="3000" i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1. Just-in-time system of communication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123950"/>
            <a:ext cx="5832475" cy="54737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I want to go to</a:t>
            </a:r>
            <a:r>
              <a:rPr lang="ja-JP" altLang="en-US" sz="2400" dirty="0">
                <a:latin typeface="Comic Sans MS" pitchFamily="66" charset="0"/>
                <a:ea typeface="HGP創英角ﾎﾟｯﾌﾟ体" pitchFamily="50" charset="-128"/>
              </a:rPr>
              <a:t> 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America.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Clr>
                <a:srgbClr val="CC0000"/>
              </a:buClr>
              <a:buSzPct val="70000"/>
              <a:buFont typeface="Wingdings" pitchFamily="2" charset="2"/>
              <a:buNone/>
              <a:defRPr/>
            </a:pPr>
            <a:r>
              <a:rPr lang="ja-JP" altLang="en-US" sz="2000" dirty="0">
                <a:latin typeface="Comic Sans MS" pitchFamily="66" charset="0"/>
                <a:ea typeface="HGP創英角ﾎﾟｯﾌﾟ体" pitchFamily="50" charset="-128"/>
              </a:rPr>
              <a:t>(</a:t>
            </a:r>
            <a:r>
              <a:rPr lang="en-US" altLang="ja-JP" sz="2000" dirty="0" err="1">
                <a:latin typeface="Comic Sans MS" pitchFamily="66" charset="0"/>
                <a:ea typeface="HGP創英角ﾎﾟｯﾌﾟ体" pitchFamily="50" charset="-128"/>
              </a:rPr>
              <a:t>cf</a:t>
            </a: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  </a:t>
            </a:r>
            <a:r>
              <a:rPr lang="ja-JP" altLang="en-US" sz="2000" dirty="0">
                <a:latin typeface="Comic Sans MS" pitchFamily="66" charset="0"/>
                <a:ea typeface="HGP創英角ﾎﾟｯﾌﾟ体" pitchFamily="50" charset="-128"/>
              </a:rPr>
              <a:t>Ｄ＝Ａ×Ｂ＋Ｃ</a:t>
            </a: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Je </a:t>
            </a: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veux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</a:t>
            </a: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aller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en France.                                                </a:t>
            </a:r>
            <a:r>
              <a:rPr lang="en-US" altLang="ja-JP" sz="1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want go to France</a:t>
            </a:r>
            <a:endParaRPr lang="en-US" altLang="ja-JP" sz="1600" dirty="0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(</a:t>
            </a: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Yo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) </a:t>
            </a: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Quiero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</a:t>
            </a: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ir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a </a:t>
            </a: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España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.                                             </a:t>
            </a:r>
            <a:r>
              <a:rPr lang="en-US" altLang="ja-JP" sz="1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(I) want go to Spain</a:t>
            </a:r>
            <a:endParaRPr lang="en-US" altLang="ja-JP" sz="1600" dirty="0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Ich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</a:t>
            </a:r>
            <a:r>
              <a:rPr lang="en-US" altLang="en-US" sz="2400" dirty="0" err="1">
                <a:latin typeface="Comic Sans MS" pitchFamily="66" charset="0"/>
                <a:ea typeface="HGP創英角ﾎﾟｯﾌﾟ体" pitchFamily="50" charset="-128"/>
              </a:rPr>
              <a:t>möchte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</a:t>
            </a: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nach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Deutschland </a:t>
            </a: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fliegen</a:t>
            </a:r>
            <a:r>
              <a:rPr lang="ja-JP" altLang="en-US" sz="2400" dirty="0" err="1">
                <a:latin typeface="Comic Sans MS" pitchFamily="66" charset="0"/>
                <a:ea typeface="HGP創英角ﾎﾟｯﾌﾟ体" pitchFamily="50" charset="-128"/>
              </a:rPr>
              <a:t>.</a:t>
            </a:r>
            <a:r>
              <a:rPr lang="ja-JP" altLang="en-US" sz="2400" dirty="0">
                <a:latin typeface="Comic Sans MS" pitchFamily="66" charset="0"/>
                <a:ea typeface="HGP創英角ﾎﾟｯﾌﾟ体" pitchFamily="50" charset="-128"/>
              </a:rPr>
              <a:t>                              </a:t>
            </a:r>
            <a:r>
              <a:rPr lang="en-US" altLang="ja-JP" sz="1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want to Germany fly</a:t>
            </a:r>
            <a:endParaRPr lang="ja-JP" altLang="en-US" sz="1600" dirty="0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/>
            </a:pPr>
            <a:r>
              <a:rPr lang="ja-JP" altLang="en-US" sz="2400" dirty="0">
                <a:latin typeface="Comic Sans MS" pitchFamily="66" charset="0"/>
                <a:ea typeface="HGP創英角ﾎﾟｯﾌﾟ体" pitchFamily="50" charset="-128"/>
              </a:rPr>
              <a:t>我要去中國                                                    </a:t>
            </a:r>
            <a:r>
              <a:rPr lang="en-US" altLang="ja-JP" sz="1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want go China</a:t>
            </a:r>
            <a:endParaRPr lang="ja-JP" altLang="en-US" sz="1600" dirty="0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/>
            </a:pPr>
            <a:r>
              <a:rPr lang="ja-JP" altLang="en-US" sz="2400" dirty="0">
                <a:latin typeface="Comic Sans MS" pitchFamily="66" charset="0"/>
                <a:ea typeface="HGP創英角ﾎﾟｯﾌﾟ体" pitchFamily="50" charset="-128"/>
              </a:rPr>
              <a:t>私は日本に行きたい                                         </a:t>
            </a:r>
            <a:r>
              <a:rPr lang="en-US" altLang="ja-JP" sz="1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Japan to go want</a:t>
            </a:r>
            <a:endParaRPr lang="ja-JP" altLang="en-US" sz="1600" dirty="0"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SzPct val="70000"/>
              <a:buFont typeface="Wingdings" pitchFamily="2" charset="2"/>
              <a:buNone/>
              <a:defRPr/>
            </a:pPr>
            <a:r>
              <a:rPr lang="ja-JP" altLang="en-US" sz="2000" dirty="0">
                <a:latin typeface="Comic Sans MS" pitchFamily="66" charset="0"/>
                <a:ea typeface="HGP創英角ﾎﾟｯﾌﾟ体" pitchFamily="50" charset="-128"/>
              </a:rPr>
              <a:t>(ｃｆ　ＤＡＢ×Ｃ＋＝</a:t>
            </a: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)</a:t>
            </a:r>
            <a:r>
              <a:rPr lang="ja-JP" altLang="en-US" sz="2000" dirty="0">
                <a:latin typeface="Comic Sans MS" pitchFamily="66" charset="0"/>
                <a:ea typeface="HGP創英角ﾎﾟｯﾌﾟ体" pitchFamily="50" charset="-128"/>
              </a:rPr>
              <a:t> 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SzPct val="70000"/>
              <a:buFont typeface="Wingdings" pitchFamily="2" charset="2"/>
              <a:buChar char="p"/>
              <a:defRPr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Inverse Polish Notation</a:t>
            </a:r>
          </a:p>
        </p:txBody>
      </p:sp>
      <p:pic>
        <p:nvPicPr>
          <p:cNvPr id="55305" name="Picture 6" descr="j01953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600200"/>
            <a:ext cx="227171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Rectangle 7"/>
          <p:cNvSpPr>
            <a:spLocks noChangeArrowheads="1"/>
          </p:cNvSpPr>
          <p:nvPr/>
        </p:nvSpPr>
        <p:spPr bwMode="auto">
          <a:xfrm>
            <a:off x="6588125" y="1000125"/>
            <a:ext cx="2305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313" indent="-87313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SzPct val="70000"/>
              <a:buFont typeface="Wingdings" pitchFamily="2" charset="2"/>
              <a:buNone/>
            </a:pPr>
            <a:r>
              <a:rPr lang="en-US" altLang="ja-JP" sz="2000">
                <a:solidFill>
                  <a:srgbClr val="CC3300"/>
                </a:solidFill>
                <a:latin typeface="Comic Sans MS" pitchFamily="66" charset="0"/>
                <a:ea typeface="HGP創英角ﾎﾟｯﾌﾟ体" pitchFamily="50" charset="-128"/>
              </a:rPr>
              <a:t>Westerners run after thinking</a:t>
            </a:r>
          </a:p>
          <a:p>
            <a:pPr marL="87313" indent="-87313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SzPct val="70000"/>
              <a:buFont typeface="Wingdings" pitchFamily="2" charset="2"/>
              <a:buNone/>
            </a:pPr>
            <a:endParaRPr lang="ja-JP" altLang="en-US" sz="2000">
              <a:solidFill>
                <a:srgbClr val="CC3300"/>
              </a:solidFill>
              <a:latin typeface="Comic Sans MS" pitchFamily="66" charset="0"/>
              <a:ea typeface="HGP創英角ﾎﾟｯﾌﾟ体" pitchFamily="50" charset="-128"/>
            </a:endParaRPr>
          </a:p>
          <a:p>
            <a:pPr marL="87313" indent="-87313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SzPct val="70000"/>
              <a:buFont typeface="Wingdings" pitchFamily="2" charset="2"/>
              <a:buNone/>
            </a:pPr>
            <a:endParaRPr lang="ja-JP" altLang="en-US" sz="2000">
              <a:solidFill>
                <a:srgbClr val="CC3300"/>
              </a:solidFill>
              <a:latin typeface="Comic Sans MS" pitchFamily="66" charset="0"/>
              <a:ea typeface="HGP創英角ﾎﾟｯﾌﾟ体" pitchFamily="50" charset="-128"/>
            </a:endParaRPr>
          </a:p>
          <a:p>
            <a:pPr marL="87313" indent="-87313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SzPct val="70000"/>
              <a:buFont typeface="Wingdings" pitchFamily="2" charset="2"/>
              <a:buNone/>
            </a:pPr>
            <a:endParaRPr lang="ja-JP" altLang="en-US" sz="2000">
              <a:solidFill>
                <a:srgbClr val="CC3300"/>
              </a:solidFill>
              <a:latin typeface="Comic Sans MS" pitchFamily="66" charset="0"/>
              <a:ea typeface="HGP創英角ﾎﾟｯﾌﾟ体" pitchFamily="50" charset="-128"/>
            </a:endParaRPr>
          </a:p>
          <a:p>
            <a:pPr marL="87313" indent="-87313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SzPct val="70000"/>
              <a:buFont typeface="Wingdings" pitchFamily="2" charset="2"/>
              <a:buNone/>
            </a:pPr>
            <a:endParaRPr lang="ja-JP" altLang="en-US" sz="2000">
              <a:solidFill>
                <a:srgbClr val="CC3300"/>
              </a:solidFill>
              <a:latin typeface="Comic Sans MS" pitchFamily="66" charset="0"/>
              <a:ea typeface="HGP創英角ﾎﾟｯﾌﾟ体" pitchFamily="50" charset="-128"/>
            </a:endParaRPr>
          </a:p>
          <a:p>
            <a:pPr marL="87313" indent="-87313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SzPct val="70000"/>
              <a:buFont typeface="Wingdings" pitchFamily="2" charset="2"/>
              <a:buNone/>
            </a:pPr>
            <a:r>
              <a:rPr lang="en-US" altLang="ja-JP" sz="2000">
                <a:solidFill>
                  <a:srgbClr val="CC3300"/>
                </a:solidFill>
                <a:latin typeface="Comic Sans MS" pitchFamily="66" charset="0"/>
                <a:ea typeface="HGP創英角ﾎﾟｯﾌﾟ体" pitchFamily="50" charset="-128"/>
              </a:rPr>
              <a:t> Japanese walk while thinking</a:t>
            </a:r>
            <a:endParaRPr lang="ja-JP" altLang="en-US" sz="2000">
              <a:solidFill>
                <a:srgbClr val="CC3300"/>
              </a:solidFill>
              <a:latin typeface="Comic Sans MS" pitchFamily="66" charset="0"/>
              <a:ea typeface="HGP創英角ﾎﾟｯﾌﾟ体" pitchFamily="50" charset="-128"/>
            </a:endParaRPr>
          </a:p>
        </p:txBody>
      </p:sp>
      <p:pic>
        <p:nvPicPr>
          <p:cNvPr id="55307" name="Picture 10" descr="j01953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19100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AutoShape 11"/>
          <p:cNvSpPr>
            <a:spLocks noChangeArrowheads="1"/>
          </p:cNvSpPr>
          <p:nvPr/>
        </p:nvSpPr>
        <p:spPr bwMode="auto">
          <a:xfrm>
            <a:off x="5219700" y="4941888"/>
            <a:ext cx="2447925" cy="928687"/>
          </a:xfrm>
          <a:prstGeom prst="cloudCallout">
            <a:avLst>
              <a:gd name="adj1" fmla="val 72583"/>
              <a:gd name="adj2" fmla="val -9222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ja-JP" sz="1800">
                <a:latin typeface="Comic Sans MS" pitchFamily="66" charset="0"/>
                <a:ea typeface="HGP創英角ﾎﾟｯﾌﾟ体" pitchFamily="50" charset="-128"/>
              </a:rPr>
              <a:t>I wonder where it is..</a:t>
            </a:r>
            <a:endParaRPr lang="ja-JP" altLang="en-US" sz="1800">
              <a:latin typeface="Comic Sans MS" pitchFamily="66" charset="0"/>
              <a:ea typeface="HGP創英角ﾎﾟｯﾌﾟ体" pitchFamily="50" charset="-128"/>
            </a:endParaRPr>
          </a:p>
        </p:txBody>
      </p:sp>
      <p:sp>
        <p:nvSpPr>
          <p:cNvPr id="55309" name="AutoShape 11"/>
          <p:cNvSpPr>
            <a:spLocks noChangeArrowheads="1"/>
          </p:cNvSpPr>
          <p:nvPr/>
        </p:nvSpPr>
        <p:spPr bwMode="auto">
          <a:xfrm>
            <a:off x="5219700" y="1773238"/>
            <a:ext cx="2017713" cy="936625"/>
          </a:xfrm>
          <a:prstGeom prst="cloudCallout">
            <a:avLst>
              <a:gd name="adj1" fmla="val 93435"/>
              <a:gd name="adj2" fmla="val -425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ja-JP" sz="1800">
                <a:latin typeface="Comic Sans MS" pitchFamily="66" charset="0"/>
                <a:ea typeface="HGP創英角ﾎﾟｯﾌﾟ体" pitchFamily="50" charset="-128"/>
              </a:rPr>
              <a:t>I got it! This way!</a:t>
            </a:r>
            <a:endParaRPr lang="ja-JP" altLang="en-US" sz="1800">
              <a:latin typeface="Comic Sans MS" pitchFamily="66" charset="0"/>
              <a:ea typeface="HGP創英角ﾎﾟｯﾌﾟ体" pitchFamily="50" charset="-128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132B6BE-1BD1-4661-B19A-C65619BC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8" grpId="0" animBg="1"/>
      <p:bldP spid="553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009650"/>
            <a:ext cx="5256213" cy="52990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ct val="10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Making presentations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  <a:buSzPct val="70000"/>
              <a:buFont typeface="Wingdings" pitchFamily="2" charset="2"/>
              <a:buChar char="l"/>
            </a:pPr>
            <a:r>
              <a:rPr lang="en-US" altLang="ja-JP" sz="2200" dirty="0">
                <a:latin typeface="Comic Sans MS" pitchFamily="66" charset="0"/>
                <a:ea typeface="HGP創英角ﾎﾟｯﾌﾟ体" pitchFamily="50" charset="-128"/>
              </a:rPr>
              <a:t>Different concentration patterns for US and Japanese audience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  <a:buSzPct val="70000"/>
              <a:buFont typeface="Wingdings" pitchFamily="2" charset="2"/>
              <a:buChar char="l"/>
            </a:pPr>
            <a:r>
              <a:rPr lang="en-US" altLang="ja-JP" sz="2200" dirty="0">
                <a:latin typeface="Comic Sans MS" pitchFamily="66" charset="0"/>
                <a:ea typeface="HGP創英角ﾎﾟｯﾌﾟ体" pitchFamily="50" charset="-128"/>
              </a:rPr>
              <a:t>How to structure your speech?</a:t>
            </a:r>
          </a:p>
          <a:p>
            <a:pPr eaLnBrk="1" hangingPunct="1">
              <a:lnSpc>
                <a:spcPct val="95000"/>
              </a:lnSpc>
              <a:spcAft>
                <a:spcPct val="1000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Two advantage of Japanese language toward consensus</a:t>
            </a:r>
            <a:endParaRPr lang="ja-JP" altLang="en-US" sz="2400" dirty="0"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  <a:buSzPct val="70000"/>
              <a:buFont typeface="Wingdings" pitchFamily="2" charset="2"/>
              <a:buChar char="l"/>
            </a:pPr>
            <a:r>
              <a:rPr lang="en-US" altLang="ja-JP" sz="2200" dirty="0">
                <a:latin typeface="Comic Sans MS" pitchFamily="66" charset="0"/>
                <a:ea typeface="HGP創英角ﾎﾟｯﾌﾟ体" pitchFamily="50" charset="-128"/>
              </a:rPr>
              <a:t>Why is it harder to work in a group in English?</a:t>
            </a:r>
          </a:p>
          <a:p>
            <a:pPr eaLnBrk="1" hangingPunct="1">
              <a:lnSpc>
                <a:spcPct val="95000"/>
              </a:lnSpc>
              <a:spcAft>
                <a:spcPct val="1000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Choice of English or Japanese styles by your needs</a:t>
            </a:r>
            <a:endParaRPr lang="ja-JP" altLang="en-US" sz="2400" dirty="0"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  <a:buSzPct val="70000"/>
              <a:buFont typeface="Wingdings" pitchFamily="2" charset="2"/>
              <a:buChar char="l"/>
            </a:pPr>
            <a:r>
              <a:rPr lang="en-US" altLang="ja-JP" sz="2200" dirty="0">
                <a:latin typeface="Comic Sans MS" pitchFamily="66" charset="0"/>
                <a:ea typeface="HGP創英角ﾎﾟｯﾌﾟ体" pitchFamily="50" charset="-128"/>
              </a:rPr>
              <a:t>Because or therefore? 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  <a:buSzPct val="70000"/>
              <a:buFont typeface="Wingdings" pitchFamily="2" charset="2"/>
              <a:buChar char="l"/>
            </a:pPr>
            <a:r>
              <a:rPr lang="en-US" altLang="ja-JP" sz="2200" dirty="0">
                <a:latin typeface="Comic Sans MS" pitchFamily="66" charset="0"/>
                <a:ea typeface="HGP創英角ﾎﾟｯﾌﾟ体" pitchFamily="50" charset="-128"/>
              </a:rPr>
              <a:t>Convey information                                   or negotiate with others?</a:t>
            </a:r>
          </a:p>
        </p:txBody>
      </p:sp>
      <p:pic>
        <p:nvPicPr>
          <p:cNvPr id="1030" name="Picture 7" descr="無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57968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156325" y="4005263"/>
          <a:ext cx="2570163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r:id="rId5" imgW="3785116" imgH="2832787" progId="Word.Picture.8">
                  <p:embed/>
                </p:oleObj>
              </mc:Choice>
              <mc:Fallback>
                <p:oleObj r:id="rId5" imgW="3785116" imgH="2832787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005263"/>
                        <a:ext cx="2570163" cy="192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6443663" y="6021388"/>
            <a:ext cx="2295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i="1"/>
              <a:t>(Photo – New York, United States)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116013" y="228600"/>
            <a:ext cx="76438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altLang="ja-JP" sz="3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1. Just-in-time system of communication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3FB511-A608-4BD8-B8AE-528D3E8D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009650"/>
            <a:ext cx="4968875" cy="5659438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CC0000"/>
              </a:buClr>
              <a:buSzPct val="70000"/>
              <a:buFont typeface="Wingdings" pitchFamily="2" charset="2"/>
              <a:buNone/>
            </a:pPr>
            <a:r>
              <a:rPr lang="en-US" altLang="ja-JP" sz="2800" b="1" dirty="0">
                <a:latin typeface="Comic Sans MS" pitchFamily="66" charset="0"/>
                <a:ea typeface="HGP創英角ﾎﾟｯﾌﾟ体" pitchFamily="50" charset="-128"/>
              </a:rPr>
              <a:t>（1）　Limitation of language</a:t>
            </a:r>
            <a:endParaRPr lang="en-US" altLang="ja-JP" sz="2400" dirty="0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Why do you wish to learn Japanese even if you never                  go to Japan in your life? 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spcAft>
                <a:spcPct val="2500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Keywords for successful business? Limited vocabulary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spcAft>
                <a:spcPct val="2500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Different scope                   (that and it,  on and above, come and go)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spcAft>
                <a:spcPct val="2500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False friends                                   (public companies)</a:t>
            </a:r>
          </a:p>
        </p:txBody>
      </p:sp>
      <p:sp>
        <p:nvSpPr>
          <p:cNvPr id="9220" name="Oval 8"/>
          <p:cNvSpPr>
            <a:spLocks noChangeArrowheads="1"/>
          </p:cNvSpPr>
          <p:nvPr/>
        </p:nvSpPr>
        <p:spPr bwMode="auto">
          <a:xfrm>
            <a:off x="5148263" y="4427538"/>
            <a:ext cx="1997075" cy="1957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latin typeface="Comic Sans MS" pitchFamily="66" charset="0"/>
                <a:ea typeface="HGP創英角ﾎﾟｯﾌﾟ体" pitchFamily="50" charset="-128"/>
              </a:rPr>
              <a:t>      English</a:t>
            </a:r>
            <a:r>
              <a:rPr lang="ja-JP" altLang="en-US"/>
              <a:t>　　　　　　</a:t>
            </a:r>
          </a:p>
        </p:txBody>
      </p:sp>
      <p:sp>
        <p:nvSpPr>
          <p:cNvPr id="9221" name="Oval 9"/>
          <p:cNvSpPr>
            <a:spLocks noChangeArrowheads="1"/>
          </p:cNvSpPr>
          <p:nvPr/>
        </p:nvSpPr>
        <p:spPr bwMode="auto">
          <a:xfrm>
            <a:off x="6430963" y="4652963"/>
            <a:ext cx="1871662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2" name="Oval 10"/>
          <p:cNvSpPr>
            <a:spLocks noChangeArrowheads="1"/>
          </p:cNvSpPr>
          <p:nvPr/>
        </p:nvSpPr>
        <p:spPr bwMode="auto">
          <a:xfrm>
            <a:off x="6094413" y="3716338"/>
            <a:ext cx="1997075" cy="1957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6535738" y="4102100"/>
            <a:ext cx="150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omic Sans MS" pitchFamily="66" charset="0"/>
                <a:ea typeface="HGP創英角ﾎﾟｯﾌﾟ体" pitchFamily="50" charset="-128"/>
              </a:rPr>
              <a:t>Japanese</a:t>
            </a:r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6923088" y="5851525"/>
            <a:ext cx="1274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omic Sans MS" pitchFamily="66" charset="0"/>
                <a:ea typeface="HGP創英角ﾎﾟｯﾌﾟ体" pitchFamily="50" charset="-128"/>
              </a:rPr>
              <a:t>Chinese</a:t>
            </a:r>
          </a:p>
        </p:txBody>
      </p:sp>
      <p:grpSp>
        <p:nvGrpSpPr>
          <p:cNvPr id="9225" name="Group 22"/>
          <p:cNvGrpSpPr>
            <a:grpSpLocks/>
          </p:cNvGrpSpPr>
          <p:nvPr/>
        </p:nvGrpSpPr>
        <p:grpSpPr bwMode="auto">
          <a:xfrm>
            <a:off x="5286375" y="1000125"/>
            <a:ext cx="3643313" cy="2714625"/>
            <a:chOff x="2715" y="1296"/>
            <a:chExt cx="2622" cy="1920"/>
          </a:xfrm>
        </p:grpSpPr>
        <p:pic>
          <p:nvPicPr>
            <p:cNvPr id="9227" name="Picture 14" descr="j02925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296"/>
              <a:ext cx="1497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Freeform 16"/>
            <p:cNvSpPr>
              <a:spLocks/>
            </p:cNvSpPr>
            <p:nvPr/>
          </p:nvSpPr>
          <p:spPr bwMode="auto">
            <a:xfrm>
              <a:off x="4272" y="2484"/>
              <a:ext cx="392" cy="452"/>
            </a:xfrm>
            <a:custGeom>
              <a:avLst/>
              <a:gdLst>
                <a:gd name="T0" fmla="*/ 1 w 784"/>
                <a:gd name="T1" fmla="*/ 1 h 903"/>
                <a:gd name="T2" fmla="*/ 1 w 784"/>
                <a:gd name="T3" fmla="*/ 1 h 903"/>
                <a:gd name="T4" fmla="*/ 1 w 784"/>
                <a:gd name="T5" fmla="*/ 1 h 903"/>
                <a:gd name="T6" fmla="*/ 1 w 784"/>
                <a:gd name="T7" fmla="*/ 1 h 903"/>
                <a:gd name="T8" fmla="*/ 1 w 784"/>
                <a:gd name="T9" fmla="*/ 1 h 903"/>
                <a:gd name="T10" fmla="*/ 1 w 784"/>
                <a:gd name="T11" fmla="*/ 1 h 903"/>
                <a:gd name="T12" fmla="*/ 1 w 784"/>
                <a:gd name="T13" fmla="*/ 1 h 903"/>
                <a:gd name="T14" fmla="*/ 1 w 784"/>
                <a:gd name="T15" fmla="*/ 1 h 903"/>
                <a:gd name="T16" fmla="*/ 1 w 784"/>
                <a:gd name="T17" fmla="*/ 1 h 903"/>
                <a:gd name="T18" fmla="*/ 1 w 784"/>
                <a:gd name="T19" fmla="*/ 1 h 903"/>
                <a:gd name="T20" fmla="*/ 1 w 784"/>
                <a:gd name="T21" fmla="*/ 1 h 903"/>
                <a:gd name="T22" fmla="*/ 1 w 784"/>
                <a:gd name="T23" fmla="*/ 1 h 903"/>
                <a:gd name="T24" fmla="*/ 1 w 784"/>
                <a:gd name="T25" fmla="*/ 1 h 903"/>
                <a:gd name="T26" fmla="*/ 1 w 784"/>
                <a:gd name="T27" fmla="*/ 1 h 903"/>
                <a:gd name="T28" fmla="*/ 1 w 784"/>
                <a:gd name="T29" fmla="*/ 1 h 903"/>
                <a:gd name="T30" fmla="*/ 1 w 784"/>
                <a:gd name="T31" fmla="*/ 1 h 903"/>
                <a:gd name="T32" fmla="*/ 1 w 784"/>
                <a:gd name="T33" fmla="*/ 1 h 903"/>
                <a:gd name="T34" fmla="*/ 1 w 784"/>
                <a:gd name="T35" fmla="*/ 1 h 903"/>
                <a:gd name="T36" fmla="*/ 1 w 784"/>
                <a:gd name="T37" fmla="*/ 1 h 903"/>
                <a:gd name="T38" fmla="*/ 1 w 784"/>
                <a:gd name="T39" fmla="*/ 1 h 903"/>
                <a:gd name="T40" fmla="*/ 1 w 784"/>
                <a:gd name="T41" fmla="*/ 1 h 903"/>
                <a:gd name="T42" fmla="*/ 1 w 784"/>
                <a:gd name="T43" fmla="*/ 1 h 903"/>
                <a:gd name="T44" fmla="*/ 1 w 784"/>
                <a:gd name="T45" fmla="*/ 1 h 903"/>
                <a:gd name="T46" fmla="*/ 1 w 784"/>
                <a:gd name="T47" fmla="*/ 1 h 903"/>
                <a:gd name="T48" fmla="*/ 1 w 784"/>
                <a:gd name="T49" fmla="*/ 1 h 903"/>
                <a:gd name="T50" fmla="*/ 1 w 784"/>
                <a:gd name="T51" fmla="*/ 0 h 903"/>
                <a:gd name="T52" fmla="*/ 1 w 784"/>
                <a:gd name="T53" fmla="*/ 1 h 903"/>
                <a:gd name="T54" fmla="*/ 1 w 784"/>
                <a:gd name="T55" fmla="*/ 1 h 903"/>
                <a:gd name="T56" fmla="*/ 1 w 784"/>
                <a:gd name="T57" fmla="*/ 1 h 903"/>
                <a:gd name="T58" fmla="*/ 1 w 784"/>
                <a:gd name="T59" fmla="*/ 1 h 903"/>
                <a:gd name="T60" fmla="*/ 1 w 784"/>
                <a:gd name="T61" fmla="*/ 1 h 903"/>
                <a:gd name="T62" fmla="*/ 1 w 784"/>
                <a:gd name="T63" fmla="*/ 1 h 903"/>
                <a:gd name="T64" fmla="*/ 1 w 784"/>
                <a:gd name="T65" fmla="*/ 1 h 903"/>
                <a:gd name="T66" fmla="*/ 1 w 784"/>
                <a:gd name="T67" fmla="*/ 1 h 903"/>
                <a:gd name="T68" fmla="*/ 1 w 784"/>
                <a:gd name="T69" fmla="*/ 1 h 903"/>
                <a:gd name="T70" fmla="*/ 1 w 784"/>
                <a:gd name="T71" fmla="*/ 1 h 903"/>
                <a:gd name="T72" fmla="*/ 1 w 784"/>
                <a:gd name="T73" fmla="*/ 1 h 903"/>
                <a:gd name="T74" fmla="*/ 1 w 784"/>
                <a:gd name="T75" fmla="*/ 1 h 903"/>
                <a:gd name="T76" fmla="*/ 1 w 784"/>
                <a:gd name="T77" fmla="*/ 1 h 903"/>
                <a:gd name="T78" fmla="*/ 1 w 784"/>
                <a:gd name="T79" fmla="*/ 1 h 903"/>
                <a:gd name="T80" fmla="*/ 1 w 784"/>
                <a:gd name="T81" fmla="*/ 1 h 903"/>
                <a:gd name="T82" fmla="*/ 1 w 784"/>
                <a:gd name="T83" fmla="*/ 1 h 903"/>
                <a:gd name="T84" fmla="*/ 1 w 784"/>
                <a:gd name="T85" fmla="*/ 1 h 903"/>
                <a:gd name="T86" fmla="*/ 1 w 784"/>
                <a:gd name="T87" fmla="*/ 1 h 903"/>
                <a:gd name="T88" fmla="*/ 1 w 784"/>
                <a:gd name="T89" fmla="*/ 1 h 9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4"/>
                <a:gd name="T136" fmla="*/ 0 h 903"/>
                <a:gd name="T137" fmla="*/ 784 w 784"/>
                <a:gd name="T138" fmla="*/ 903 h 9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4" h="903">
                  <a:moveTo>
                    <a:pt x="783" y="761"/>
                  </a:moveTo>
                  <a:lnTo>
                    <a:pt x="783" y="587"/>
                  </a:lnTo>
                  <a:lnTo>
                    <a:pt x="782" y="570"/>
                  </a:lnTo>
                  <a:lnTo>
                    <a:pt x="776" y="555"/>
                  </a:lnTo>
                  <a:lnTo>
                    <a:pt x="769" y="541"/>
                  </a:lnTo>
                  <a:lnTo>
                    <a:pt x="759" y="529"/>
                  </a:lnTo>
                  <a:lnTo>
                    <a:pt x="746" y="519"/>
                  </a:lnTo>
                  <a:lnTo>
                    <a:pt x="732" y="511"/>
                  </a:lnTo>
                  <a:lnTo>
                    <a:pt x="716" y="507"/>
                  </a:lnTo>
                  <a:lnTo>
                    <a:pt x="700" y="506"/>
                  </a:lnTo>
                  <a:lnTo>
                    <a:pt x="514" y="506"/>
                  </a:lnTo>
                  <a:lnTo>
                    <a:pt x="505" y="504"/>
                  </a:lnTo>
                  <a:lnTo>
                    <a:pt x="497" y="501"/>
                  </a:lnTo>
                  <a:lnTo>
                    <a:pt x="490" y="495"/>
                  </a:lnTo>
                  <a:lnTo>
                    <a:pt x="485" y="488"/>
                  </a:lnTo>
                  <a:lnTo>
                    <a:pt x="484" y="485"/>
                  </a:lnTo>
                  <a:lnTo>
                    <a:pt x="483" y="481"/>
                  </a:lnTo>
                  <a:lnTo>
                    <a:pt x="482" y="478"/>
                  </a:lnTo>
                  <a:lnTo>
                    <a:pt x="482" y="473"/>
                  </a:lnTo>
                  <a:lnTo>
                    <a:pt x="484" y="461"/>
                  </a:lnTo>
                  <a:lnTo>
                    <a:pt x="491" y="451"/>
                  </a:lnTo>
                  <a:lnTo>
                    <a:pt x="502" y="445"/>
                  </a:lnTo>
                  <a:lnTo>
                    <a:pt x="514" y="442"/>
                  </a:lnTo>
                  <a:lnTo>
                    <a:pt x="543" y="441"/>
                  </a:lnTo>
                  <a:lnTo>
                    <a:pt x="568" y="440"/>
                  </a:lnTo>
                  <a:lnTo>
                    <a:pt x="589" y="436"/>
                  </a:lnTo>
                  <a:lnTo>
                    <a:pt x="606" y="431"/>
                  </a:lnTo>
                  <a:lnTo>
                    <a:pt x="620" y="424"/>
                  </a:lnTo>
                  <a:lnTo>
                    <a:pt x="632" y="415"/>
                  </a:lnTo>
                  <a:lnTo>
                    <a:pt x="640" y="404"/>
                  </a:lnTo>
                  <a:lnTo>
                    <a:pt x="647" y="392"/>
                  </a:lnTo>
                  <a:lnTo>
                    <a:pt x="653" y="374"/>
                  </a:lnTo>
                  <a:lnTo>
                    <a:pt x="656" y="354"/>
                  </a:lnTo>
                  <a:lnTo>
                    <a:pt x="657" y="329"/>
                  </a:lnTo>
                  <a:lnTo>
                    <a:pt x="657" y="303"/>
                  </a:lnTo>
                  <a:lnTo>
                    <a:pt x="657" y="195"/>
                  </a:lnTo>
                  <a:lnTo>
                    <a:pt x="656" y="176"/>
                  </a:lnTo>
                  <a:lnTo>
                    <a:pt x="654" y="158"/>
                  </a:lnTo>
                  <a:lnTo>
                    <a:pt x="650" y="140"/>
                  </a:lnTo>
                  <a:lnTo>
                    <a:pt x="644" y="123"/>
                  </a:lnTo>
                  <a:lnTo>
                    <a:pt x="636" y="107"/>
                  </a:lnTo>
                  <a:lnTo>
                    <a:pt x="628" y="92"/>
                  </a:lnTo>
                  <a:lnTo>
                    <a:pt x="619" y="78"/>
                  </a:lnTo>
                  <a:lnTo>
                    <a:pt x="608" y="64"/>
                  </a:lnTo>
                  <a:lnTo>
                    <a:pt x="603" y="59"/>
                  </a:lnTo>
                  <a:lnTo>
                    <a:pt x="597" y="54"/>
                  </a:lnTo>
                  <a:lnTo>
                    <a:pt x="591" y="48"/>
                  </a:lnTo>
                  <a:lnTo>
                    <a:pt x="587" y="44"/>
                  </a:lnTo>
                  <a:lnTo>
                    <a:pt x="580" y="39"/>
                  </a:lnTo>
                  <a:lnTo>
                    <a:pt x="574" y="34"/>
                  </a:lnTo>
                  <a:lnTo>
                    <a:pt x="568" y="30"/>
                  </a:lnTo>
                  <a:lnTo>
                    <a:pt x="561" y="26"/>
                  </a:lnTo>
                  <a:lnTo>
                    <a:pt x="503" y="70"/>
                  </a:lnTo>
                  <a:lnTo>
                    <a:pt x="496" y="75"/>
                  </a:lnTo>
                  <a:lnTo>
                    <a:pt x="490" y="81"/>
                  </a:lnTo>
                  <a:lnTo>
                    <a:pt x="485" y="85"/>
                  </a:lnTo>
                  <a:lnTo>
                    <a:pt x="481" y="91"/>
                  </a:lnTo>
                  <a:lnTo>
                    <a:pt x="476" y="96"/>
                  </a:lnTo>
                  <a:lnTo>
                    <a:pt x="473" y="101"/>
                  </a:lnTo>
                  <a:lnTo>
                    <a:pt x="470" y="106"/>
                  </a:lnTo>
                  <a:lnTo>
                    <a:pt x="468" y="112"/>
                  </a:lnTo>
                  <a:lnTo>
                    <a:pt x="465" y="123"/>
                  </a:lnTo>
                  <a:lnTo>
                    <a:pt x="461" y="137"/>
                  </a:lnTo>
                  <a:lnTo>
                    <a:pt x="459" y="155"/>
                  </a:lnTo>
                  <a:lnTo>
                    <a:pt x="457" y="176"/>
                  </a:lnTo>
                  <a:lnTo>
                    <a:pt x="414" y="176"/>
                  </a:lnTo>
                  <a:lnTo>
                    <a:pt x="414" y="149"/>
                  </a:lnTo>
                  <a:lnTo>
                    <a:pt x="415" y="125"/>
                  </a:lnTo>
                  <a:lnTo>
                    <a:pt x="417" y="108"/>
                  </a:lnTo>
                  <a:lnTo>
                    <a:pt x="420" y="96"/>
                  </a:lnTo>
                  <a:lnTo>
                    <a:pt x="423" y="83"/>
                  </a:lnTo>
                  <a:lnTo>
                    <a:pt x="430" y="67"/>
                  </a:lnTo>
                  <a:lnTo>
                    <a:pt x="439" y="47"/>
                  </a:lnTo>
                  <a:lnTo>
                    <a:pt x="452" y="24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0" y="6"/>
                  </a:lnTo>
                  <a:lnTo>
                    <a:pt x="463" y="0"/>
                  </a:lnTo>
                  <a:lnTo>
                    <a:pt x="444" y="1"/>
                  </a:lnTo>
                  <a:lnTo>
                    <a:pt x="424" y="3"/>
                  </a:lnTo>
                  <a:lnTo>
                    <a:pt x="406" y="9"/>
                  </a:lnTo>
                  <a:lnTo>
                    <a:pt x="389" y="15"/>
                  </a:lnTo>
                  <a:lnTo>
                    <a:pt x="371" y="23"/>
                  </a:lnTo>
                  <a:lnTo>
                    <a:pt x="355" y="33"/>
                  </a:lnTo>
                  <a:lnTo>
                    <a:pt x="340" y="45"/>
                  </a:lnTo>
                  <a:lnTo>
                    <a:pt x="327" y="58"/>
                  </a:lnTo>
                  <a:lnTo>
                    <a:pt x="315" y="71"/>
                  </a:lnTo>
                  <a:lnTo>
                    <a:pt x="303" y="86"/>
                  </a:lnTo>
                  <a:lnTo>
                    <a:pt x="293" y="102"/>
                  </a:lnTo>
                  <a:lnTo>
                    <a:pt x="285" y="119"/>
                  </a:lnTo>
                  <a:lnTo>
                    <a:pt x="279" y="137"/>
                  </a:lnTo>
                  <a:lnTo>
                    <a:pt x="273" y="155"/>
                  </a:lnTo>
                  <a:lnTo>
                    <a:pt x="271" y="175"/>
                  </a:lnTo>
                  <a:lnTo>
                    <a:pt x="270" y="195"/>
                  </a:lnTo>
                  <a:lnTo>
                    <a:pt x="271" y="506"/>
                  </a:lnTo>
                  <a:lnTo>
                    <a:pt x="270" y="517"/>
                  </a:lnTo>
                  <a:lnTo>
                    <a:pt x="266" y="529"/>
                  </a:lnTo>
                  <a:lnTo>
                    <a:pt x="261" y="539"/>
                  </a:lnTo>
                  <a:lnTo>
                    <a:pt x="254" y="548"/>
                  </a:lnTo>
                  <a:lnTo>
                    <a:pt x="244" y="556"/>
                  </a:lnTo>
                  <a:lnTo>
                    <a:pt x="234" y="562"/>
                  </a:lnTo>
                  <a:lnTo>
                    <a:pt x="224" y="566"/>
                  </a:lnTo>
                  <a:lnTo>
                    <a:pt x="211" y="567"/>
                  </a:lnTo>
                  <a:lnTo>
                    <a:pt x="83" y="567"/>
                  </a:lnTo>
                  <a:lnTo>
                    <a:pt x="66" y="568"/>
                  </a:lnTo>
                  <a:lnTo>
                    <a:pt x="51" y="574"/>
                  </a:lnTo>
                  <a:lnTo>
                    <a:pt x="37" y="580"/>
                  </a:lnTo>
                  <a:lnTo>
                    <a:pt x="24" y="591"/>
                  </a:lnTo>
                  <a:lnTo>
                    <a:pt x="14" y="602"/>
                  </a:lnTo>
                  <a:lnTo>
                    <a:pt x="7" y="616"/>
                  </a:lnTo>
                  <a:lnTo>
                    <a:pt x="1" y="632"/>
                  </a:lnTo>
                  <a:lnTo>
                    <a:pt x="0" y="648"/>
                  </a:lnTo>
                  <a:lnTo>
                    <a:pt x="0" y="713"/>
                  </a:lnTo>
                  <a:lnTo>
                    <a:pt x="1" y="713"/>
                  </a:lnTo>
                  <a:lnTo>
                    <a:pt x="2" y="723"/>
                  </a:lnTo>
                  <a:lnTo>
                    <a:pt x="5" y="734"/>
                  </a:lnTo>
                  <a:lnTo>
                    <a:pt x="9" y="742"/>
                  </a:lnTo>
                  <a:lnTo>
                    <a:pt x="15" y="750"/>
                  </a:lnTo>
                  <a:lnTo>
                    <a:pt x="22" y="757"/>
                  </a:lnTo>
                  <a:lnTo>
                    <a:pt x="30" y="762"/>
                  </a:lnTo>
                  <a:lnTo>
                    <a:pt x="39" y="767"/>
                  </a:lnTo>
                  <a:lnTo>
                    <a:pt x="50" y="769"/>
                  </a:lnTo>
                  <a:lnTo>
                    <a:pt x="714" y="901"/>
                  </a:lnTo>
                  <a:lnTo>
                    <a:pt x="717" y="902"/>
                  </a:lnTo>
                  <a:lnTo>
                    <a:pt x="721" y="902"/>
                  </a:lnTo>
                  <a:lnTo>
                    <a:pt x="724" y="903"/>
                  </a:lnTo>
                  <a:lnTo>
                    <a:pt x="728" y="903"/>
                  </a:lnTo>
                  <a:lnTo>
                    <a:pt x="738" y="902"/>
                  </a:lnTo>
                  <a:lnTo>
                    <a:pt x="748" y="898"/>
                  </a:lnTo>
                  <a:lnTo>
                    <a:pt x="757" y="894"/>
                  </a:lnTo>
                  <a:lnTo>
                    <a:pt x="767" y="888"/>
                  </a:lnTo>
                  <a:lnTo>
                    <a:pt x="772" y="880"/>
                  </a:lnTo>
                  <a:lnTo>
                    <a:pt x="778" y="871"/>
                  </a:lnTo>
                  <a:lnTo>
                    <a:pt x="782" y="860"/>
                  </a:lnTo>
                  <a:lnTo>
                    <a:pt x="784" y="850"/>
                  </a:lnTo>
                  <a:lnTo>
                    <a:pt x="783" y="76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8"/>
            <p:cNvSpPr>
              <a:spLocks/>
            </p:cNvSpPr>
            <p:nvPr/>
          </p:nvSpPr>
          <p:spPr bwMode="auto">
            <a:xfrm>
              <a:off x="4402" y="2352"/>
              <a:ext cx="195" cy="146"/>
            </a:xfrm>
            <a:custGeom>
              <a:avLst/>
              <a:gdLst>
                <a:gd name="T0" fmla="*/ 1 w 389"/>
                <a:gd name="T1" fmla="*/ 1 h 291"/>
                <a:gd name="T2" fmla="*/ 1 w 389"/>
                <a:gd name="T3" fmla="*/ 1 h 291"/>
                <a:gd name="T4" fmla="*/ 1 w 389"/>
                <a:gd name="T5" fmla="*/ 1 h 291"/>
                <a:gd name="T6" fmla="*/ 1 w 389"/>
                <a:gd name="T7" fmla="*/ 1 h 291"/>
                <a:gd name="T8" fmla="*/ 1 w 389"/>
                <a:gd name="T9" fmla="*/ 1 h 291"/>
                <a:gd name="T10" fmla="*/ 1 w 389"/>
                <a:gd name="T11" fmla="*/ 1 h 291"/>
                <a:gd name="T12" fmla="*/ 1 w 389"/>
                <a:gd name="T13" fmla="*/ 1 h 291"/>
                <a:gd name="T14" fmla="*/ 1 w 389"/>
                <a:gd name="T15" fmla="*/ 1 h 291"/>
                <a:gd name="T16" fmla="*/ 1 w 389"/>
                <a:gd name="T17" fmla="*/ 1 h 291"/>
                <a:gd name="T18" fmla="*/ 1 w 389"/>
                <a:gd name="T19" fmla="*/ 1 h 291"/>
                <a:gd name="T20" fmla="*/ 1 w 389"/>
                <a:gd name="T21" fmla="*/ 1 h 291"/>
                <a:gd name="T22" fmla="*/ 1 w 389"/>
                <a:gd name="T23" fmla="*/ 1 h 291"/>
                <a:gd name="T24" fmla="*/ 1 w 389"/>
                <a:gd name="T25" fmla="*/ 1 h 291"/>
                <a:gd name="T26" fmla="*/ 1 w 389"/>
                <a:gd name="T27" fmla="*/ 1 h 291"/>
                <a:gd name="T28" fmla="*/ 1 w 389"/>
                <a:gd name="T29" fmla="*/ 0 h 291"/>
                <a:gd name="T30" fmla="*/ 1 w 389"/>
                <a:gd name="T31" fmla="*/ 1 h 291"/>
                <a:gd name="T32" fmla="*/ 1 w 389"/>
                <a:gd name="T33" fmla="*/ 1 h 291"/>
                <a:gd name="T34" fmla="*/ 1 w 389"/>
                <a:gd name="T35" fmla="*/ 1 h 291"/>
                <a:gd name="T36" fmla="*/ 1 w 389"/>
                <a:gd name="T37" fmla="*/ 1 h 291"/>
                <a:gd name="T38" fmla="*/ 1 w 389"/>
                <a:gd name="T39" fmla="*/ 1 h 291"/>
                <a:gd name="T40" fmla="*/ 1 w 389"/>
                <a:gd name="T41" fmla="*/ 1 h 291"/>
                <a:gd name="T42" fmla="*/ 1 w 389"/>
                <a:gd name="T43" fmla="*/ 1 h 291"/>
                <a:gd name="T44" fmla="*/ 0 w 389"/>
                <a:gd name="T45" fmla="*/ 1 h 291"/>
                <a:gd name="T46" fmla="*/ 1 w 389"/>
                <a:gd name="T47" fmla="*/ 1 h 291"/>
                <a:gd name="T48" fmla="*/ 1 w 389"/>
                <a:gd name="T49" fmla="*/ 1 h 291"/>
                <a:gd name="T50" fmla="*/ 1 w 389"/>
                <a:gd name="T51" fmla="*/ 1 h 291"/>
                <a:gd name="T52" fmla="*/ 1 w 389"/>
                <a:gd name="T53" fmla="*/ 1 h 291"/>
                <a:gd name="T54" fmla="*/ 1 w 389"/>
                <a:gd name="T55" fmla="*/ 1 h 291"/>
                <a:gd name="T56" fmla="*/ 1 w 389"/>
                <a:gd name="T57" fmla="*/ 1 h 291"/>
                <a:gd name="T58" fmla="*/ 1 w 389"/>
                <a:gd name="T59" fmla="*/ 1 h 291"/>
                <a:gd name="T60" fmla="*/ 1 w 389"/>
                <a:gd name="T61" fmla="*/ 1 h 291"/>
                <a:gd name="T62" fmla="*/ 1 w 389"/>
                <a:gd name="T63" fmla="*/ 1 h 291"/>
                <a:gd name="T64" fmla="*/ 1 w 389"/>
                <a:gd name="T65" fmla="*/ 1 h 291"/>
                <a:gd name="T66" fmla="*/ 1 w 389"/>
                <a:gd name="T67" fmla="*/ 1 h 291"/>
                <a:gd name="T68" fmla="*/ 1 w 389"/>
                <a:gd name="T69" fmla="*/ 1 h 291"/>
                <a:gd name="T70" fmla="*/ 1 w 389"/>
                <a:gd name="T71" fmla="*/ 1 h 291"/>
                <a:gd name="T72" fmla="*/ 1 w 389"/>
                <a:gd name="T73" fmla="*/ 1 h 291"/>
                <a:gd name="T74" fmla="*/ 1 w 389"/>
                <a:gd name="T75" fmla="*/ 1 h 291"/>
                <a:gd name="T76" fmla="*/ 1 w 389"/>
                <a:gd name="T77" fmla="*/ 1 h 291"/>
                <a:gd name="T78" fmla="*/ 1 w 389"/>
                <a:gd name="T79" fmla="*/ 1 h 291"/>
                <a:gd name="T80" fmla="*/ 1 w 389"/>
                <a:gd name="T81" fmla="*/ 1 h 291"/>
                <a:gd name="T82" fmla="*/ 1 w 389"/>
                <a:gd name="T83" fmla="*/ 1 h 291"/>
                <a:gd name="T84" fmla="*/ 1 w 389"/>
                <a:gd name="T85" fmla="*/ 1 h 291"/>
                <a:gd name="T86" fmla="*/ 1 w 389"/>
                <a:gd name="T87" fmla="*/ 1 h 291"/>
                <a:gd name="T88" fmla="*/ 1 w 389"/>
                <a:gd name="T89" fmla="*/ 1 h 291"/>
                <a:gd name="T90" fmla="*/ 1 w 389"/>
                <a:gd name="T91" fmla="*/ 1 h 291"/>
                <a:gd name="T92" fmla="*/ 1 w 389"/>
                <a:gd name="T93" fmla="*/ 1 h 291"/>
                <a:gd name="T94" fmla="*/ 1 w 389"/>
                <a:gd name="T95" fmla="*/ 1 h 291"/>
                <a:gd name="T96" fmla="*/ 1 w 389"/>
                <a:gd name="T97" fmla="*/ 1 h 291"/>
                <a:gd name="T98" fmla="*/ 1 w 389"/>
                <a:gd name="T99" fmla="*/ 1 h 291"/>
                <a:gd name="T100" fmla="*/ 1 w 389"/>
                <a:gd name="T101" fmla="*/ 1 h 291"/>
                <a:gd name="T102" fmla="*/ 1 w 389"/>
                <a:gd name="T103" fmla="*/ 1 h 291"/>
                <a:gd name="T104" fmla="*/ 1 w 389"/>
                <a:gd name="T105" fmla="*/ 1 h 291"/>
                <a:gd name="T106" fmla="*/ 1 w 389"/>
                <a:gd name="T107" fmla="*/ 1 h 291"/>
                <a:gd name="T108" fmla="*/ 1 w 389"/>
                <a:gd name="T109" fmla="*/ 1 h 291"/>
                <a:gd name="T110" fmla="*/ 1 w 389"/>
                <a:gd name="T111" fmla="*/ 1 h 291"/>
                <a:gd name="T112" fmla="*/ 1 w 389"/>
                <a:gd name="T113" fmla="*/ 1 h 291"/>
                <a:gd name="T114" fmla="*/ 1 w 389"/>
                <a:gd name="T115" fmla="*/ 1 h 291"/>
                <a:gd name="T116" fmla="*/ 1 w 389"/>
                <a:gd name="T117" fmla="*/ 1 h 291"/>
                <a:gd name="T118" fmla="*/ 1 w 389"/>
                <a:gd name="T119" fmla="*/ 1 h 291"/>
                <a:gd name="T120" fmla="*/ 1 w 389"/>
                <a:gd name="T121" fmla="*/ 1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"/>
                <a:gd name="T184" fmla="*/ 0 h 291"/>
                <a:gd name="T185" fmla="*/ 389 w 389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" h="291">
                  <a:moveTo>
                    <a:pt x="300" y="291"/>
                  </a:moveTo>
                  <a:lnTo>
                    <a:pt x="336" y="266"/>
                  </a:lnTo>
                  <a:lnTo>
                    <a:pt x="341" y="261"/>
                  </a:lnTo>
                  <a:lnTo>
                    <a:pt x="347" y="257"/>
                  </a:lnTo>
                  <a:lnTo>
                    <a:pt x="351" y="252"/>
                  </a:lnTo>
                  <a:lnTo>
                    <a:pt x="356" y="247"/>
                  </a:lnTo>
                  <a:lnTo>
                    <a:pt x="360" y="241"/>
                  </a:lnTo>
                  <a:lnTo>
                    <a:pt x="364" y="235"/>
                  </a:lnTo>
                  <a:lnTo>
                    <a:pt x="369" y="228"/>
                  </a:lnTo>
                  <a:lnTo>
                    <a:pt x="373" y="221"/>
                  </a:lnTo>
                  <a:lnTo>
                    <a:pt x="380" y="206"/>
                  </a:lnTo>
                  <a:lnTo>
                    <a:pt x="386" y="189"/>
                  </a:lnTo>
                  <a:lnTo>
                    <a:pt x="388" y="170"/>
                  </a:lnTo>
                  <a:lnTo>
                    <a:pt x="389" y="151"/>
                  </a:lnTo>
                  <a:lnTo>
                    <a:pt x="388" y="136"/>
                  </a:lnTo>
                  <a:lnTo>
                    <a:pt x="386" y="122"/>
                  </a:lnTo>
                  <a:lnTo>
                    <a:pt x="382" y="107"/>
                  </a:lnTo>
                  <a:lnTo>
                    <a:pt x="377" y="94"/>
                  </a:lnTo>
                  <a:lnTo>
                    <a:pt x="370" y="81"/>
                  </a:lnTo>
                  <a:lnTo>
                    <a:pt x="362" y="68"/>
                  </a:lnTo>
                  <a:lnTo>
                    <a:pt x="351" y="56"/>
                  </a:lnTo>
                  <a:lnTo>
                    <a:pt x="340" y="45"/>
                  </a:lnTo>
                  <a:lnTo>
                    <a:pt x="327" y="35"/>
                  </a:lnTo>
                  <a:lnTo>
                    <a:pt x="312" y="25"/>
                  </a:lnTo>
                  <a:lnTo>
                    <a:pt x="297" y="17"/>
                  </a:lnTo>
                  <a:lnTo>
                    <a:pt x="280" y="12"/>
                  </a:lnTo>
                  <a:lnTo>
                    <a:pt x="260" y="6"/>
                  </a:lnTo>
                  <a:lnTo>
                    <a:pt x="241" y="2"/>
                  </a:lnTo>
                  <a:lnTo>
                    <a:pt x="219" y="1"/>
                  </a:lnTo>
                  <a:lnTo>
                    <a:pt x="196" y="0"/>
                  </a:lnTo>
                  <a:lnTo>
                    <a:pt x="174" y="1"/>
                  </a:lnTo>
                  <a:lnTo>
                    <a:pt x="153" y="2"/>
                  </a:lnTo>
                  <a:lnTo>
                    <a:pt x="133" y="6"/>
                  </a:lnTo>
                  <a:lnTo>
                    <a:pt x="115" y="10"/>
                  </a:lnTo>
                  <a:lnTo>
                    <a:pt x="96" y="16"/>
                  </a:lnTo>
                  <a:lnTo>
                    <a:pt x="80" y="23"/>
                  </a:lnTo>
                  <a:lnTo>
                    <a:pt x="65" y="31"/>
                  </a:lnTo>
                  <a:lnTo>
                    <a:pt x="51" y="40"/>
                  </a:lnTo>
                  <a:lnTo>
                    <a:pt x="39" y="51"/>
                  </a:lnTo>
                  <a:lnTo>
                    <a:pt x="28" y="62"/>
                  </a:lnTo>
                  <a:lnTo>
                    <a:pt x="20" y="73"/>
                  </a:lnTo>
                  <a:lnTo>
                    <a:pt x="12" y="84"/>
                  </a:lnTo>
                  <a:lnTo>
                    <a:pt x="6" y="97"/>
                  </a:lnTo>
                  <a:lnTo>
                    <a:pt x="3" y="108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50"/>
                  </a:lnTo>
                  <a:lnTo>
                    <a:pt x="5" y="165"/>
                  </a:lnTo>
                  <a:lnTo>
                    <a:pt x="11" y="179"/>
                  </a:lnTo>
                  <a:lnTo>
                    <a:pt x="20" y="191"/>
                  </a:lnTo>
                  <a:lnTo>
                    <a:pt x="26" y="197"/>
                  </a:lnTo>
                  <a:lnTo>
                    <a:pt x="33" y="202"/>
                  </a:lnTo>
                  <a:lnTo>
                    <a:pt x="40" y="205"/>
                  </a:lnTo>
                  <a:lnTo>
                    <a:pt x="47" y="208"/>
                  </a:lnTo>
                  <a:lnTo>
                    <a:pt x="55" y="211"/>
                  </a:lnTo>
                  <a:lnTo>
                    <a:pt x="64" y="213"/>
                  </a:lnTo>
                  <a:lnTo>
                    <a:pt x="73" y="214"/>
                  </a:lnTo>
                  <a:lnTo>
                    <a:pt x="83" y="214"/>
                  </a:lnTo>
                  <a:lnTo>
                    <a:pt x="89" y="214"/>
                  </a:lnTo>
                  <a:lnTo>
                    <a:pt x="96" y="213"/>
                  </a:lnTo>
                  <a:lnTo>
                    <a:pt x="103" y="212"/>
                  </a:lnTo>
                  <a:lnTo>
                    <a:pt x="109" y="210"/>
                  </a:lnTo>
                  <a:lnTo>
                    <a:pt x="116" y="206"/>
                  </a:lnTo>
                  <a:lnTo>
                    <a:pt x="122" y="204"/>
                  </a:lnTo>
                  <a:lnTo>
                    <a:pt x="128" y="200"/>
                  </a:lnTo>
                  <a:lnTo>
                    <a:pt x="133" y="196"/>
                  </a:lnTo>
                  <a:lnTo>
                    <a:pt x="143" y="185"/>
                  </a:lnTo>
                  <a:lnTo>
                    <a:pt x="149" y="174"/>
                  </a:lnTo>
                  <a:lnTo>
                    <a:pt x="154" y="159"/>
                  </a:lnTo>
                  <a:lnTo>
                    <a:pt x="155" y="142"/>
                  </a:lnTo>
                  <a:lnTo>
                    <a:pt x="154" y="128"/>
                  </a:lnTo>
                  <a:lnTo>
                    <a:pt x="148" y="115"/>
                  </a:lnTo>
                  <a:lnTo>
                    <a:pt x="140" y="101"/>
                  </a:lnTo>
                  <a:lnTo>
                    <a:pt x="129" y="89"/>
                  </a:lnTo>
                  <a:lnTo>
                    <a:pt x="121" y="83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10" y="73"/>
                  </a:lnTo>
                  <a:lnTo>
                    <a:pt x="109" y="71"/>
                  </a:lnTo>
                  <a:lnTo>
                    <a:pt x="109" y="70"/>
                  </a:lnTo>
                  <a:lnTo>
                    <a:pt x="109" y="69"/>
                  </a:lnTo>
                  <a:lnTo>
                    <a:pt x="109" y="68"/>
                  </a:lnTo>
                  <a:lnTo>
                    <a:pt x="110" y="63"/>
                  </a:lnTo>
                  <a:lnTo>
                    <a:pt x="113" y="60"/>
                  </a:lnTo>
                  <a:lnTo>
                    <a:pt x="117" y="56"/>
                  </a:lnTo>
                  <a:lnTo>
                    <a:pt x="124" y="53"/>
                  </a:lnTo>
                  <a:lnTo>
                    <a:pt x="131" y="50"/>
                  </a:lnTo>
                  <a:lnTo>
                    <a:pt x="139" y="47"/>
                  </a:lnTo>
                  <a:lnTo>
                    <a:pt x="148" y="46"/>
                  </a:lnTo>
                  <a:lnTo>
                    <a:pt x="158" y="46"/>
                  </a:lnTo>
                  <a:lnTo>
                    <a:pt x="168" y="46"/>
                  </a:lnTo>
                  <a:lnTo>
                    <a:pt x="178" y="47"/>
                  </a:lnTo>
                  <a:lnTo>
                    <a:pt x="187" y="50"/>
                  </a:lnTo>
                  <a:lnTo>
                    <a:pt x="196" y="53"/>
                  </a:lnTo>
                  <a:lnTo>
                    <a:pt x="202" y="56"/>
                  </a:lnTo>
                  <a:lnTo>
                    <a:pt x="209" y="61"/>
                  </a:lnTo>
                  <a:lnTo>
                    <a:pt x="215" y="67"/>
                  </a:lnTo>
                  <a:lnTo>
                    <a:pt x="220" y="74"/>
                  </a:lnTo>
                  <a:lnTo>
                    <a:pt x="228" y="89"/>
                  </a:lnTo>
                  <a:lnTo>
                    <a:pt x="235" y="107"/>
                  </a:lnTo>
                  <a:lnTo>
                    <a:pt x="238" y="128"/>
                  </a:lnTo>
                  <a:lnTo>
                    <a:pt x="239" y="150"/>
                  </a:lnTo>
                  <a:lnTo>
                    <a:pt x="238" y="165"/>
                  </a:lnTo>
                  <a:lnTo>
                    <a:pt x="237" y="180"/>
                  </a:lnTo>
                  <a:lnTo>
                    <a:pt x="234" y="195"/>
                  </a:lnTo>
                  <a:lnTo>
                    <a:pt x="229" y="208"/>
                  </a:lnTo>
                  <a:lnTo>
                    <a:pt x="224" y="219"/>
                  </a:lnTo>
                  <a:lnTo>
                    <a:pt x="219" y="233"/>
                  </a:lnTo>
                  <a:lnTo>
                    <a:pt x="212" y="248"/>
                  </a:lnTo>
                  <a:lnTo>
                    <a:pt x="202" y="265"/>
                  </a:lnTo>
                  <a:lnTo>
                    <a:pt x="216" y="265"/>
                  </a:lnTo>
                  <a:lnTo>
                    <a:pt x="229" y="267"/>
                  </a:lnTo>
                  <a:lnTo>
                    <a:pt x="242" y="270"/>
                  </a:lnTo>
                  <a:lnTo>
                    <a:pt x="254" y="272"/>
                  </a:lnTo>
                  <a:lnTo>
                    <a:pt x="266" y="276"/>
                  </a:lnTo>
                  <a:lnTo>
                    <a:pt x="279" y="280"/>
                  </a:lnTo>
                  <a:lnTo>
                    <a:pt x="289" y="286"/>
                  </a:lnTo>
                  <a:lnTo>
                    <a:pt x="300" y="291"/>
                  </a:lnTo>
                  <a:close/>
                </a:path>
              </a:pathLst>
            </a:custGeom>
            <a:solidFill>
              <a:srgbClr val="992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20"/>
            <p:cNvSpPr>
              <a:spLocks/>
            </p:cNvSpPr>
            <p:nvPr/>
          </p:nvSpPr>
          <p:spPr bwMode="auto">
            <a:xfrm>
              <a:off x="4450" y="2596"/>
              <a:ext cx="79" cy="80"/>
            </a:xfrm>
            <a:custGeom>
              <a:avLst/>
              <a:gdLst>
                <a:gd name="T0" fmla="*/ 0 w 159"/>
                <a:gd name="T1" fmla="*/ 0 h 161"/>
                <a:gd name="T2" fmla="*/ 0 w 159"/>
                <a:gd name="T3" fmla="*/ 0 h 161"/>
                <a:gd name="T4" fmla="*/ 0 w 159"/>
                <a:gd name="T5" fmla="*/ 0 h 161"/>
                <a:gd name="T6" fmla="*/ 0 w 159"/>
                <a:gd name="T7" fmla="*/ 0 h 161"/>
                <a:gd name="T8" fmla="*/ 0 w 159"/>
                <a:gd name="T9" fmla="*/ 0 h 161"/>
                <a:gd name="T10" fmla="*/ 0 w 159"/>
                <a:gd name="T11" fmla="*/ 0 h 161"/>
                <a:gd name="T12" fmla="*/ 0 w 159"/>
                <a:gd name="T13" fmla="*/ 0 h 161"/>
                <a:gd name="T14" fmla="*/ 0 w 159"/>
                <a:gd name="T15" fmla="*/ 0 h 161"/>
                <a:gd name="T16" fmla="*/ 0 w 159"/>
                <a:gd name="T17" fmla="*/ 0 h 161"/>
                <a:gd name="T18" fmla="*/ 0 w 159"/>
                <a:gd name="T19" fmla="*/ 0 h 161"/>
                <a:gd name="T20" fmla="*/ 0 w 159"/>
                <a:gd name="T21" fmla="*/ 0 h 161"/>
                <a:gd name="T22" fmla="*/ 0 w 159"/>
                <a:gd name="T23" fmla="*/ 0 h 161"/>
                <a:gd name="T24" fmla="*/ 0 w 159"/>
                <a:gd name="T25" fmla="*/ 0 h 161"/>
                <a:gd name="T26" fmla="*/ 0 w 159"/>
                <a:gd name="T27" fmla="*/ 0 h 161"/>
                <a:gd name="T28" fmla="*/ 0 w 159"/>
                <a:gd name="T29" fmla="*/ 0 h 161"/>
                <a:gd name="T30" fmla="*/ 0 w 159"/>
                <a:gd name="T31" fmla="*/ 0 h 161"/>
                <a:gd name="T32" fmla="*/ 0 w 159"/>
                <a:gd name="T33" fmla="*/ 0 h 161"/>
                <a:gd name="T34" fmla="*/ 0 w 159"/>
                <a:gd name="T35" fmla="*/ 0 h 161"/>
                <a:gd name="T36" fmla="*/ 0 w 159"/>
                <a:gd name="T37" fmla="*/ 0 h 161"/>
                <a:gd name="T38" fmla="*/ 0 w 159"/>
                <a:gd name="T39" fmla="*/ 0 h 161"/>
                <a:gd name="T40" fmla="*/ 0 w 159"/>
                <a:gd name="T41" fmla="*/ 0 h 161"/>
                <a:gd name="T42" fmla="*/ 0 w 159"/>
                <a:gd name="T43" fmla="*/ 0 h 161"/>
                <a:gd name="T44" fmla="*/ 0 w 159"/>
                <a:gd name="T45" fmla="*/ 0 h 161"/>
                <a:gd name="T46" fmla="*/ 0 w 159"/>
                <a:gd name="T47" fmla="*/ 0 h 161"/>
                <a:gd name="T48" fmla="*/ 0 w 159"/>
                <a:gd name="T49" fmla="*/ 0 h 161"/>
                <a:gd name="T50" fmla="*/ 0 w 159"/>
                <a:gd name="T51" fmla="*/ 0 h 161"/>
                <a:gd name="T52" fmla="*/ 0 w 159"/>
                <a:gd name="T53" fmla="*/ 0 h 161"/>
                <a:gd name="T54" fmla="*/ 0 w 159"/>
                <a:gd name="T55" fmla="*/ 0 h 161"/>
                <a:gd name="T56" fmla="*/ 0 w 159"/>
                <a:gd name="T57" fmla="*/ 0 h 161"/>
                <a:gd name="T58" fmla="*/ 0 w 159"/>
                <a:gd name="T59" fmla="*/ 0 h 161"/>
                <a:gd name="T60" fmla="*/ 0 w 159"/>
                <a:gd name="T61" fmla="*/ 0 h 161"/>
                <a:gd name="T62" fmla="*/ 0 w 159"/>
                <a:gd name="T63" fmla="*/ 0 h 161"/>
                <a:gd name="T64" fmla="*/ 0 w 159"/>
                <a:gd name="T65" fmla="*/ 0 h 161"/>
                <a:gd name="T66" fmla="*/ 0 w 159"/>
                <a:gd name="T67" fmla="*/ 0 h 161"/>
                <a:gd name="T68" fmla="*/ 0 w 159"/>
                <a:gd name="T69" fmla="*/ 0 h 161"/>
                <a:gd name="T70" fmla="*/ 0 w 159"/>
                <a:gd name="T71" fmla="*/ 0 h 161"/>
                <a:gd name="T72" fmla="*/ 0 w 159"/>
                <a:gd name="T73" fmla="*/ 0 h 161"/>
                <a:gd name="T74" fmla="*/ 0 w 159"/>
                <a:gd name="T75" fmla="*/ 0 h 161"/>
                <a:gd name="T76" fmla="*/ 0 w 159"/>
                <a:gd name="T77" fmla="*/ 0 h 161"/>
                <a:gd name="T78" fmla="*/ 0 w 159"/>
                <a:gd name="T79" fmla="*/ 0 h 161"/>
                <a:gd name="T80" fmla="*/ 0 w 159"/>
                <a:gd name="T81" fmla="*/ 0 h 161"/>
                <a:gd name="T82" fmla="*/ 0 w 159"/>
                <a:gd name="T83" fmla="*/ 0 h 161"/>
                <a:gd name="T84" fmla="*/ 0 w 159"/>
                <a:gd name="T85" fmla="*/ 0 h 161"/>
                <a:gd name="T86" fmla="*/ 0 w 159"/>
                <a:gd name="T87" fmla="*/ 0 h 161"/>
                <a:gd name="T88" fmla="*/ 0 w 159"/>
                <a:gd name="T89" fmla="*/ 0 h 161"/>
                <a:gd name="T90" fmla="*/ 0 w 159"/>
                <a:gd name="T91" fmla="*/ 0 h 161"/>
                <a:gd name="T92" fmla="*/ 0 w 159"/>
                <a:gd name="T93" fmla="*/ 0 h 161"/>
                <a:gd name="T94" fmla="*/ 0 w 159"/>
                <a:gd name="T95" fmla="*/ 0 h 161"/>
                <a:gd name="T96" fmla="*/ 0 w 159"/>
                <a:gd name="T97" fmla="*/ 0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9"/>
                <a:gd name="T148" fmla="*/ 0 h 161"/>
                <a:gd name="T149" fmla="*/ 159 w 159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9" h="161">
                  <a:moveTo>
                    <a:pt x="159" y="81"/>
                  </a:moveTo>
                  <a:lnTo>
                    <a:pt x="158" y="65"/>
                  </a:lnTo>
                  <a:lnTo>
                    <a:pt x="153" y="50"/>
                  </a:lnTo>
                  <a:lnTo>
                    <a:pt x="147" y="36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5" y="13"/>
                  </a:lnTo>
                  <a:lnTo>
                    <a:pt x="118" y="10"/>
                  </a:lnTo>
                  <a:lnTo>
                    <a:pt x="111" y="6"/>
                  </a:lnTo>
                  <a:lnTo>
                    <a:pt x="104" y="4"/>
                  </a:lnTo>
                  <a:lnTo>
                    <a:pt x="96" y="2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58" y="4"/>
                  </a:lnTo>
                  <a:lnTo>
                    <a:pt x="50" y="6"/>
                  </a:lnTo>
                  <a:lnTo>
                    <a:pt x="43" y="10"/>
                  </a:lnTo>
                  <a:lnTo>
                    <a:pt x="36" y="13"/>
                  </a:lnTo>
                  <a:lnTo>
                    <a:pt x="30" y="18"/>
                  </a:lnTo>
                  <a:lnTo>
                    <a:pt x="24" y="23"/>
                  </a:lnTo>
                  <a:lnTo>
                    <a:pt x="14" y="36"/>
                  </a:lnTo>
                  <a:lnTo>
                    <a:pt x="6" y="50"/>
                  </a:lnTo>
                  <a:lnTo>
                    <a:pt x="1" y="65"/>
                  </a:lnTo>
                  <a:lnTo>
                    <a:pt x="0" y="81"/>
                  </a:lnTo>
                  <a:lnTo>
                    <a:pt x="1" y="97"/>
                  </a:lnTo>
                  <a:lnTo>
                    <a:pt x="6" y="111"/>
                  </a:lnTo>
                  <a:lnTo>
                    <a:pt x="14" y="125"/>
                  </a:lnTo>
                  <a:lnTo>
                    <a:pt x="24" y="137"/>
                  </a:lnTo>
                  <a:lnTo>
                    <a:pt x="30" y="143"/>
                  </a:lnTo>
                  <a:lnTo>
                    <a:pt x="36" y="148"/>
                  </a:lnTo>
                  <a:lnTo>
                    <a:pt x="43" y="151"/>
                  </a:lnTo>
                  <a:lnTo>
                    <a:pt x="50" y="155"/>
                  </a:lnTo>
                  <a:lnTo>
                    <a:pt x="58" y="157"/>
                  </a:lnTo>
                  <a:lnTo>
                    <a:pt x="65" y="159"/>
                  </a:lnTo>
                  <a:lnTo>
                    <a:pt x="73" y="161"/>
                  </a:lnTo>
                  <a:lnTo>
                    <a:pt x="81" y="161"/>
                  </a:lnTo>
                  <a:lnTo>
                    <a:pt x="89" y="161"/>
                  </a:lnTo>
                  <a:lnTo>
                    <a:pt x="96" y="159"/>
                  </a:lnTo>
                  <a:lnTo>
                    <a:pt x="103" y="157"/>
                  </a:lnTo>
                  <a:lnTo>
                    <a:pt x="111" y="155"/>
                  </a:lnTo>
                  <a:lnTo>
                    <a:pt x="117" y="151"/>
                  </a:lnTo>
                  <a:lnTo>
                    <a:pt x="123" y="148"/>
                  </a:lnTo>
                  <a:lnTo>
                    <a:pt x="130" y="143"/>
                  </a:lnTo>
                  <a:lnTo>
                    <a:pt x="136" y="137"/>
                  </a:lnTo>
                  <a:lnTo>
                    <a:pt x="147" y="125"/>
                  </a:lnTo>
                  <a:lnTo>
                    <a:pt x="153" y="111"/>
                  </a:lnTo>
                  <a:lnTo>
                    <a:pt x="158" y="97"/>
                  </a:lnTo>
                  <a:lnTo>
                    <a:pt x="159" y="81"/>
                  </a:lnTo>
                  <a:close/>
                </a:path>
              </a:pathLst>
            </a:custGeom>
            <a:solidFill>
              <a:srgbClr val="002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AutoShape 7"/>
            <p:cNvSpPr>
              <a:spLocks noChangeArrowheads="1"/>
            </p:cNvSpPr>
            <p:nvPr/>
          </p:nvSpPr>
          <p:spPr bwMode="auto">
            <a:xfrm>
              <a:off x="2715" y="1953"/>
              <a:ext cx="1491" cy="758"/>
            </a:xfrm>
            <a:prstGeom prst="cloudCallout">
              <a:avLst>
                <a:gd name="adj1" fmla="val 65032"/>
                <a:gd name="adj2" fmla="val 294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1800">
                  <a:ea typeface="HGP創英角ﾎﾟｯﾌﾟ体" pitchFamily="50" charset="-128"/>
                </a:rPr>
                <a:t>　　</a:t>
              </a:r>
              <a:r>
                <a:rPr lang="en-US" altLang="ja-JP" sz="1800">
                  <a:latin typeface="Comic Sans MS" pitchFamily="66" charset="0"/>
                  <a:ea typeface="HGP創英角ﾎﾟｯﾌﾟ体" pitchFamily="50" charset="-128"/>
                </a:rPr>
                <a:t>Fureai?</a:t>
              </a:r>
            </a:p>
            <a:p>
              <a:pPr algn="ctr"/>
              <a:r>
                <a:rPr lang="en-US" altLang="ja-JP" sz="1800">
                  <a:latin typeface="Comic Sans MS" pitchFamily="66" charset="0"/>
                  <a:ea typeface="HGP創英角ﾎﾟｯﾌﾟ体" pitchFamily="50" charset="-128"/>
                </a:rPr>
                <a:t>Yoroshiku?</a:t>
              </a:r>
              <a:endParaRPr lang="ja-JP" altLang="en-US" sz="1800">
                <a:latin typeface="Comic Sans MS" pitchFamily="66" charset="0"/>
                <a:ea typeface="HGP創英角ﾎﾟｯﾌﾟ体" pitchFamily="50" charset="-128"/>
              </a:endParaRPr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00063" y="228600"/>
            <a:ext cx="8286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ja-JP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2. Release from your language  </a:t>
            </a:r>
            <a:endParaRPr lang="en-US" altLang="ja-JP" dirty="0">
              <a:solidFill>
                <a:schemeClr val="tx2"/>
              </a:solidFill>
              <a:latin typeface="Comic Sans MS" pitchFamily="66" charset="0"/>
              <a:ea typeface="HGP創英角ﾎﾟｯﾌﾟ体" pitchFamily="50" charset="-128"/>
            </a:endParaRP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D630B101-409E-4F3B-87BE-C5F227D6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5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009650"/>
            <a:ext cx="5543550" cy="544353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SzPct val="70000"/>
              <a:buFont typeface="Wingdings" pitchFamily="2" charset="2"/>
              <a:buNone/>
            </a:pPr>
            <a:r>
              <a:rPr lang="en-US" altLang="ja-JP" sz="2800" b="1" dirty="0">
                <a:latin typeface="Comic Sans MS" pitchFamily="66" charset="0"/>
                <a:ea typeface="HGP創英角ﾎﾟｯﾌﾟ体" pitchFamily="50" charset="-128"/>
              </a:rPr>
              <a:t>（2）　Brain and language</a:t>
            </a:r>
            <a:endParaRPr lang="en-US" altLang="ja-JP" sz="2400" dirty="0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What part of your brain are you using to read?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l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English</a:t>
            </a:r>
          </a:p>
          <a:p>
            <a:pPr lvl="2"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p"/>
            </a:pPr>
            <a:r>
              <a:rPr lang="en-US" altLang="ja-JP" dirty="0">
                <a:latin typeface="Comic Sans MS" pitchFamily="66" charset="0"/>
                <a:ea typeface="HGP創英角ﾎﾟｯﾌﾟ体" pitchFamily="50" charset="-128"/>
              </a:rPr>
              <a:t>Fish, Tree,</a:t>
            </a:r>
            <a:r>
              <a:rPr lang="ja-JP" altLang="en-US" dirty="0">
                <a:latin typeface="Comic Sans MS" pitchFamily="66" charset="0"/>
                <a:ea typeface="HGP創英角ﾎﾟｯﾌﾟ体" pitchFamily="50" charset="-128"/>
              </a:rPr>
              <a:t>　</a:t>
            </a:r>
            <a:r>
              <a:rPr lang="en-US" altLang="ja-JP" dirty="0">
                <a:latin typeface="Comic Sans MS" pitchFamily="66" charset="0"/>
                <a:ea typeface="HGP創英角ﾎﾟｯﾌﾟ体" pitchFamily="50" charset="-128"/>
              </a:rPr>
              <a:t>Forest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l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Chinese</a:t>
            </a:r>
          </a:p>
          <a:p>
            <a:pPr lvl="2"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p"/>
            </a:pPr>
            <a:r>
              <a:rPr lang="ja-JP" altLang="en-US" dirty="0">
                <a:latin typeface="Comic Sans MS" pitchFamily="66" charset="0"/>
                <a:ea typeface="HG創英角ﾎﾟｯﾌﾟ体" pitchFamily="49" charset="-128"/>
              </a:rPr>
              <a:t>魚、木、森</a:t>
            </a:r>
            <a:r>
              <a:rPr lang="ja-JP" altLang="en-US" dirty="0">
                <a:latin typeface="Comic Sans MS" pitchFamily="66" charset="0"/>
                <a:ea typeface="HGPｺﾞｼｯｸE" pitchFamily="50" charset="-128"/>
              </a:rPr>
              <a:t>　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l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Japanese</a:t>
            </a:r>
          </a:p>
          <a:p>
            <a:pPr lvl="2" eaLnBrk="1" hangingPunct="1">
              <a:lnSpc>
                <a:spcPct val="90000"/>
              </a:lnSpc>
              <a:spcAft>
                <a:spcPct val="20000"/>
              </a:spcAft>
              <a:buSzPct val="70000"/>
              <a:buFont typeface="Wingdings" pitchFamily="2" charset="2"/>
              <a:buChar char="p"/>
            </a:pPr>
            <a:r>
              <a:rPr lang="ja-JP" altLang="en-US" dirty="0">
                <a:latin typeface="Comic Sans MS" pitchFamily="66" charset="0"/>
                <a:ea typeface="HG創英角ﾎﾟｯﾌﾟ体" pitchFamily="49" charset="-128"/>
              </a:rPr>
              <a:t>森で木をきり、魚つりをしました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How would this affect the way    you</a:t>
            </a:r>
            <a:r>
              <a:rPr lang="ja-JP" altLang="en-US" sz="2400" dirty="0">
                <a:latin typeface="Comic Sans MS" pitchFamily="66" charset="0"/>
                <a:ea typeface="HGP創英角ﾎﾟｯﾌﾟ体" pitchFamily="50" charset="-128"/>
              </a:rPr>
              <a:t> 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think?</a:t>
            </a:r>
          </a:p>
        </p:txBody>
      </p:sp>
      <p:pic>
        <p:nvPicPr>
          <p:cNvPr id="59408" name="Picture 16" descr="MH900390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7" descr="MH9002959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000125" y="228600"/>
            <a:ext cx="764381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3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2. Release from your language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33D9D4B-9297-4454-A3CC-935F5D2B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2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1" y="1125538"/>
            <a:ext cx="6194524" cy="539980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5000"/>
              </a:spcAft>
              <a:buSzPct val="70000"/>
              <a:buFont typeface="Wingdings" pitchFamily="2" charset="2"/>
              <a:buNone/>
            </a:pPr>
            <a:r>
              <a:rPr lang="en-US" altLang="ja-JP" sz="2800" b="1" dirty="0">
                <a:latin typeface="Comic Sans MS" pitchFamily="66" charset="0"/>
                <a:ea typeface="HGP創英角ﾎﾟｯﾌﾟ体" pitchFamily="50" charset="-128"/>
              </a:rPr>
              <a:t>（3）　Value, culture and vocabulary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Which is more </a:t>
            </a:r>
            <a:r>
              <a:rPr lang="en-US" altLang="ja-JP" sz="2400" dirty="0">
                <a:solidFill>
                  <a:srgbClr val="CC3300"/>
                </a:solidFill>
                <a:latin typeface="Comic Sans MS" pitchFamily="66" charset="0"/>
                <a:ea typeface="HGP創英角ﾎﾟｯﾌﾟ体" pitchFamily="50" charset="-128"/>
              </a:rPr>
              <a:t>adult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, Japanese or French? </a:t>
            </a:r>
            <a:endParaRPr lang="ja-JP" altLang="en-US" sz="2400" dirty="0"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Reasons for which they viewed each other childish </a:t>
            </a:r>
            <a:endParaRPr lang="ja-JP" altLang="en-US" sz="2400" dirty="0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Which is </a:t>
            </a:r>
            <a:r>
              <a:rPr lang="en-US" altLang="ja-JP" sz="2400" dirty="0">
                <a:solidFill>
                  <a:srgbClr val="CC3300"/>
                </a:solidFill>
                <a:latin typeface="Comic Sans MS" pitchFamily="66" charset="0"/>
                <a:ea typeface="HGP創英角ﾎﾟｯﾌﾟ体" pitchFamily="50" charset="-128"/>
              </a:rPr>
              <a:t>faster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, TGV or </a:t>
            </a:r>
            <a:r>
              <a:rPr lang="en-US" altLang="ja-JP" sz="2400" dirty="0" err="1">
                <a:latin typeface="Comic Sans MS" pitchFamily="66" charset="0"/>
                <a:ea typeface="HGP創英角ﾎﾟｯﾌﾟ体" pitchFamily="50" charset="-128"/>
              </a:rPr>
              <a:t>Shinkansen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(Japanese Bullet Train) ?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</a:pP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TGV uses motors only at the front                  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</a:pPr>
            <a:r>
              <a:rPr lang="en-US" altLang="ja-JP" sz="2000" dirty="0" err="1">
                <a:latin typeface="Comic Sans MS" pitchFamily="66" charset="0"/>
                <a:ea typeface="HGP創英角ﾎﾟｯﾌﾟ体" pitchFamily="50" charset="-128"/>
              </a:rPr>
              <a:t>Shinkansen</a:t>
            </a: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 has motors under each carriage, coordinated by the front </a:t>
            </a:r>
            <a:endParaRPr lang="ja-JP" altLang="en-US" sz="2000" dirty="0"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</a:pP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Different leadership models                             in France and Japan</a:t>
            </a:r>
            <a:endParaRPr lang="en-US" altLang="ja-JP" sz="2400" dirty="0"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The </a:t>
            </a:r>
            <a:r>
              <a:rPr lang="en-US" altLang="ja-JP" sz="2400" dirty="0">
                <a:solidFill>
                  <a:srgbClr val="C00000"/>
                </a:solidFill>
                <a:latin typeface="Comic Sans MS" pitchFamily="66" charset="0"/>
                <a:ea typeface="HGP創英角ﾎﾟｯﾌﾟ体" pitchFamily="50" charset="-128"/>
              </a:rPr>
              <a:t>meaning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of words, as well as the </a:t>
            </a:r>
            <a:r>
              <a:rPr lang="en-US" altLang="ja-JP" sz="2400" dirty="0">
                <a:solidFill>
                  <a:srgbClr val="C00000"/>
                </a:solidFill>
                <a:latin typeface="Comic Sans MS" pitchFamily="66" charset="0"/>
                <a:ea typeface="HGP創英角ﾎﾟｯﾌﾟ体" pitchFamily="50" charset="-128"/>
              </a:rPr>
              <a:t>choice</a:t>
            </a: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 of terms may be different               to different people</a:t>
            </a:r>
          </a:p>
        </p:txBody>
      </p:sp>
      <p:pic>
        <p:nvPicPr>
          <p:cNvPr id="11268" name="Picture 8" descr="PIC_paris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2017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6940550" y="2781300"/>
            <a:ext cx="165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i="1"/>
              <a:t>(Photo – Paris, France)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000125" y="228600"/>
            <a:ext cx="764381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3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2. Release from your language</a:t>
            </a:r>
          </a:p>
        </p:txBody>
      </p:sp>
      <p:pic>
        <p:nvPicPr>
          <p:cNvPr id="9" name="Picture 11" descr="250px-Shinkansen-0_300_7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19796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300px-TGV_train_inside_Gare_Montparnasse_DSC088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57563"/>
            <a:ext cx="19446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19925" y="6308725"/>
            <a:ext cx="155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i="1"/>
              <a:t>　(Source - Wikipedia)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4F17B8B-FEC7-45E3-887C-C2E4A1BF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6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35050"/>
            <a:ext cx="5410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5000"/>
              </a:spcAft>
              <a:buSzPct val="70000"/>
              <a:buFont typeface="Wingdings" pitchFamily="2" charset="2"/>
              <a:buNone/>
            </a:pPr>
            <a:r>
              <a:rPr lang="en-US" altLang="ja-JP" sz="2800" b="1" dirty="0">
                <a:solidFill>
                  <a:schemeClr val="tx2"/>
                </a:solidFill>
                <a:latin typeface="Comic Sans MS" pitchFamily="66" charset="0"/>
                <a:ea typeface="HGP創英角ﾎﾟｯﾌﾟ体" pitchFamily="50" charset="-128"/>
              </a:rPr>
              <a:t>How to move yourself away from the stereotypes</a:t>
            </a:r>
            <a:endParaRPr lang="en-US" altLang="ja-JP" sz="2800" b="1" i="1" dirty="0">
              <a:solidFill>
                <a:schemeClr val="tx2"/>
              </a:solidFill>
              <a:latin typeface="Comic Sans MS" pitchFamily="66" charset="0"/>
              <a:ea typeface="HGP創英角ﾎﾟｯﾌﾟ体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Zen riddle 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</a:pP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The art of jump and association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Two types of creativity</a:t>
            </a:r>
            <a:endParaRPr lang="ja-JP" altLang="en-US" sz="2400" dirty="0"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</a:pP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Give birth to things that have               never existed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</a:pP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Associate things that have                nothing to do with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ja-JP" sz="2400" dirty="0">
                <a:latin typeface="Comic Sans MS" pitchFamily="66" charset="0"/>
                <a:ea typeface="HGP創英角ﾎﾟｯﾌﾟ体" pitchFamily="50" charset="-128"/>
              </a:rPr>
              <a:t>Relationship between creativity               and consensus</a:t>
            </a:r>
            <a:endParaRPr lang="ja-JP" altLang="en-US" sz="2400" dirty="0"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</a:pP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“Experience” tied with the past</a:t>
            </a:r>
            <a:endParaRPr lang="ja-JP" altLang="en-US" sz="2000" dirty="0">
              <a:latin typeface="Comic Sans MS" pitchFamily="66" charset="0"/>
              <a:ea typeface="HGP創英角ﾎﾟｯﾌﾟ体" pitchFamily="50" charset="-128"/>
            </a:endParaRP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</a:pPr>
            <a:r>
              <a:rPr lang="en-US" altLang="ja-JP" sz="2000" dirty="0">
                <a:latin typeface="Comic Sans MS" pitchFamily="66" charset="0"/>
                <a:ea typeface="HGP創英角ﾎﾟｯﾌﾟ体" pitchFamily="50" charset="-128"/>
              </a:rPr>
              <a:t>Start from apparently not                feasible plans</a:t>
            </a:r>
            <a:r>
              <a:rPr lang="en-US" altLang="ja-JP" sz="2000" dirty="0">
                <a:ea typeface="HGP創英角ﾎﾟｯﾌﾟ体" pitchFamily="50" charset="-128"/>
              </a:rPr>
              <a:t> 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000125" y="152844"/>
            <a:ext cx="7676331" cy="7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altLang="ja-JP" sz="3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3. Release from fixed ideas </a:t>
            </a:r>
            <a:r>
              <a:rPr lang="en-US" altLang="ja-JP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– A Zen exercise</a:t>
            </a:r>
            <a:r>
              <a:rPr lang="en-US" altLang="ja-JP" sz="3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GP創英角ﾎﾟｯﾌﾟ体" pitchFamily="50" charset="-128"/>
              </a:rPr>
              <a:t>  </a:t>
            </a:r>
          </a:p>
        </p:txBody>
      </p:sp>
      <p:pic>
        <p:nvPicPr>
          <p:cNvPr id="67590" name="Picture 14" descr="31f69i2MM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0352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04248" y="3728065"/>
            <a:ext cx="16321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i="1" dirty="0"/>
              <a:t>(Photo – Kyoto, Japan)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0" y="1269438"/>
            <a:ext cx="1835696" cy="2447594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F60A898-60D4-45D1-8178-B6FC5B8B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44624"/>
            <a:ext cx="2133600" cy="365125"/>
          </a:xfrm>
        </p:spPr>
        <p:txBody>
          <a:bodyPr/>
          <a:lstStyle/>
          <a:p>
            <a:fld id="{54DD5D8B-C63F-4AD3-B5E9-D3C39F8F023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6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2774</TotalTime>
  <Words>817</Words>
  <Application>Microsoft Office PowerPoint</Application>
  <PresentationFormat>画面に合わせる (4:3)</PresentationFormat>
  <Paragraphs>204</Paragraphs>
  <Slides>14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7" baseType="lpstr">
      <vt:lpstr>HGPｺﾞｼｯｸE</vt:lpstr>
      <vt:lpstr>HGP創英角ｺﾞｼｯｸUB</vt:lpstr>
      <vt:lpstr>HGP創英角ﾎﾟｯﾌﾟ体</vt:lpstr>
      <vt:lpstr>HG創英角ﾎﾟｯﾌﾟ体</vt:lpstr>
      <vt:lpstr>ＭＳ Ｐゴシック</vt:lpstr>
      <vt:lpstr>ＭＳ Ｐ明朝</vt:lpstr>
      <vt:lpstr>Arial</vt:lpstr>
      <vt:lpstr>Comic Sans MS</vt:lpstr>
      <vt:lpstr>Tahoma</vt:lpstr>
      <vt:lpstr>Times New Roman</vt:lpstr>
      <vt:lpstr>Wingdings</vt:lpstr>
      <vt:lpstr>Global</vt:lpstr>
      <vt:lpstr>Microsoft Word Picture</vt:lpstr>
      <vt:lpstr>　　　　　　　　　　　　　　　　　　 TAO OF GLOBAL COMMUNICATION AND BUSINESS</vt:lpstr>
      <vt:lpstr>PowerPoint プレゼンテーション</vt:lpstr>
      <vt:lpstr>Contents</vt:lpstr>
      <vt:lpstr>1. Just-in-time system of communication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 Yin and Yang  - From Ancient China</vt:lpstr>
      <vt:lpstr>4.  Yin and Yang  - From Ancient China</vt:lpstr>
      <vt:lpstr>PowerPoint プレゼンテーション</vt:lpstr>
      <vt:lpstr>PowerPoint プレゼンテーション</vt:lpstr>
      <vt:lpstr>PowerPoint プレゼンテーション</vt:lpstr>
    </vt:vector>
  </TitlesOfParts>
  <Company>日本生命保険相互会社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～国境と文化を越えて～ 世界の中の日本とフランス　　　　２１世紀の経営哲学</dc:title>
  <dc:creator>日本生命保険相互会社</dc:creator>
  <cp:lastModifiedBy>Makoto Okubo</cp:lastModifiedBy>
  <cp:revision>443</cp:revision>
  <cp:lastPrinted>2018-01-16T21:47:36Z</cp:lastPrinted>
  <dcterms:created xsi:type="dcterms:W3CDTF">2006-07-12T06:13:41Z</dcterms:created>
  <dcterms:modified xsi:type="dcterms:W3CDTF">2018-01-17T22:29:16Z</dcterms:modified>
</cp:coreProperties>
</file>